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6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D4C-66F8-4A0A-92FA-C50C90B45A1B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7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 Tools to Unzip Files Online – Better Tech Ti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0" y="2217682"/>
            <a:ext cx="837542" cy="55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310" y="2776043"/>
            <a:ext cx="74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 file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otNetty Alternatives - .NET Application Frameworks | LibHu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45" y="2297820"/>
            <a:ext cx="509751" cy="5097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001" y="2244919"/>
            <a:ext cx="79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2310" y="2552696"/>
            <a:ext cx="1169756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4934" y="2764699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Forms-based ADFS 3.0 Endpoints Inexplicably Showing HTTP 503 « Blog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43" y="2155604"/>
            <a:ext cx="682515" cy="6825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80014" y="2776043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Factory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94378" y="2552695"/>
            <a:ext cx="118145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3474" y="2244918"/>
            <a:ext cx="134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Unzip the File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Databricks Raises $60M in Series C Funding |FinSM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28" y="2005855"/>
            <a:ext cx="905837" cy="9058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481964" y="2552695"/>
            <a:ext cx="206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6857" y="2244918"/>
            <a:ext cx="167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Unzip data Sent to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6857" y="2598862"/>
            <a:ext cx="165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and Analysis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Power BI – The new EXE installer command lin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6" y="4502588"/>
            <a:ext cx="581660" cy="4926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79591" y="2807571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Bricks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808" y="5007065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496465" y="2577652"/>
            <a:ext cx="1852481" cy="2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629217">
            <a:off x="9065518" y="3801512"/>
            <a:ext cx="167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Visualisation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4481" y="968222"/>
            <a:ext cx="466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Architect </a:t>
            </a:r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for Project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44227" y="2252825"/>
            <a:ext cx="19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Store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94070" y="2772605"/>
            <a:ext cx="180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 flipH="1">
            <a:off x="8544228" y="3080382"/>
            <a:ext cx="2451662" cy="156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zure SQL Databases and #Powershell: Database Restores – Art of the DB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00" y="2140269"/>
            <a:ext cx="722715" cy="6673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9647111">
            <a:off x="8448383" y="3634408"/>
            <a:ext cx="243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from SQL database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201048" y="4824249"/>
            <a:ext cx="2406880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icrosoft PowerPoint Course Syllabus - Colegio Online Aparicio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2" y="4449488"/>
            <a:ext cx="1224452" cy="77054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77234" y="4491683"/>
            <a:ext cx="167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4</cp:revision>
  <dcterms:created xsi:type="dcterms:W3CDTF">2023-10-19T10:41:33Z</dcterms:created>
  <dcterms:modified xsi:type="dcterms:W3CDTF">2023-10-30T11:03:46Z</dcterms:modified>
</cp:coreProperties>
</file>