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E708-1CE2-46D9-9AF7-ACE04BD80AB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314E-9D5E-410F-8BCF-7E328EACC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15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E708-1CE2-46D9-9AF7-ACE04BD80AB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314E-9D5E-410F-8BCF-7E328EACC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54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E708-1CE2-46D9-9AF7-ACE04BD80AB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314E-9D5E-410F-8BCF-7E328EACC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32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E708-1CE2-46D9-9AF7-ACE04BD80AB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314E-9D5E-410F-8BCF-7E328EACC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05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E708-1CE2-46D9-9AF7-ACE04BD80AB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314E-9D5E-410F-8BCF-7E328EACC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94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E708-1CE2-46D9-9AF7-ACE04BD80AB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314E-9D5E-410F-8BCF-7E328EACC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90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E708-1CE2-46D9-9AF7-ACE04BD80AB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314E-9D5E-410F-8BCF-7E328EACC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1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E708-1CE2-46D9-9AF7-ACE04BD80AB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314E-9D5E-410F-8BCF-7E328EACC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78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E708-1CE2-46D9-9AF7-ACE04BD80AB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314E-9D5E-410F-8BCF-7E328EACC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52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E708-1CE2-46D9-9AF7-ACE04BD80AB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314E-9D5E-410F-8BCF-7E328EACC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36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E708-1CE2-46D9-9AF7-ACE04BD80AB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314E-9D5E-410F-8BCF-7E328EACC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8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CE708-1CE2-46D9-9AF7-ACE04BD80AB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4314E-9D5E-410F-8BCF-7E328EACC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73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70" y="166232"/>
            <a:ext cx="11526859" cy="6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3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81" y="185285"/>
            <a:ext cx="11555438" cy="64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0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07" y="190048"/>
            <a:ext cx="11536385" cy="64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48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Pandey</dc:creator>
  <cp:lastModifiedBy>Akash Pandey</cp:lastModifiedBy>
  <cp:revision>1</cp:revision>
  <dcterms:created xsi:type="dcterms:W3CDTF">2023-09-11T05:51:30Z</dcterms:created>
  <dcterms:modified xsi:type="dcterms:W3CDTF">2023-09-11T05:51:44Z</dcterms:modified>
</cp:coreProperties>
</file>