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0" r:id="rId6"/>
    <p:sldId id="259" r:id="rId7"/>
    <p:sldId id="258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7461-C331-434D-BA42-70CA348926F3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E026-BA90-4B91-BA25-9DE4C41E1A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7461-C331-434D-BA42-70CA348926F3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E026-BA90-4B91-BA25-9DE4C41E1A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65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7461-C331-434D-BA42-70CA348926F3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E026-BA90-4B91-BA25-9DE4C41E1A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32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7461-C331-434D-BA42-70CA348926F3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E026-BA90-4B91-BA25-9DE4C41E1A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11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7461-C331-434D-BA42-70CA348926F3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E026-BA90-4B91-BA25-9DE4C41E1A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82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7461-C331-434D-BA42-70CA348926F3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E026-BA90-4B91-BA25-9DE4C41E1A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19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7461-C331-434D-BA42-70CA348926F3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E026-BA90-4B91-BA25-9DE4C41E1A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47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7461-C331-434D-BA42-70CA348926F3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E026-BA90-4B91-BA25-9DE4C41E1A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7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7461-C331-434D-BA42-70CA348926F3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E026-BA90-4B91-BA25-9DE4C41E1A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12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7461-C331-434D-BA42-70CA348926F3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E026-BA90-4B91-BA25-9DE4C41E1A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402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7461-C331-434D-BA42-70CA348926F3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E026-BA90-4B91-BA25-9DE4C41E1A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36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07461-C331-434D-BA42-70CA348926F3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0E026-BA90-4B91-BA25-9DE4C41E1A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88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6" y="199574"/>
            <a:ext cx="11479227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92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81" y="190048"/>
            <a:ext cx="11555438" cy="647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60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06" y="462454"/>
            <a:ext cx="11661562" cy="594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22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81" y="190048"/>
            <a:ext cx="11555438" cy="647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70" y="185285"/>
            <a:ext cx="11526859" cy="648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93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07" y="194811"/>
            <a:ext cx="11536385" cy="64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33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81" y="166232"/>
            <a:ext cx="11555438" cy="65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34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70" y="190048"/>
            <a:ext cx="11526859" cy="647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5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07" y="199574"/>
            <a:ext cx="11536385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16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44" y="180521"/>
            <a:ext cx="11545911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2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07" y="180521"/>
            <a:ext cx="11536385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53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Pandey</dc:creator>
  <cp:lastModifiedBy>Akash Pandey</cp:lastModifiedBy>
  <cp:revision>1</cp:revision>
  <dcterms:created xsi:type="dcterms:W3CDTF">2023-11-03T05:43:31Z</dcterms:created>
  <dcterms:modified xsi:type="dcterms:W3CDTF">2023-11-03T05:43:55Z</dcterms:modified>
</cp:coreProperties>
</file>