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pSp>
        <p:nvGrpSpPr>
          <p:cNvPr id="66" name="Google Shape;66;p1"/>
          <p:cNvGrpSpPr/>
          <p:nvPr/>
        </p:nvGrpSpPr>
        <p:grpSpPr>
          <a:xfrm>
            <a:off x="876299" y="990600"/>
            <a:ext cx="1743075" cy="1333500"/>
            <a:chOff x="742950" y="1104900"/>
            <a:chExt cx="1743075" cy="1333500"/>
          </a:xfrm>
        </p:grpSpPr>
        <p:sp>
          <p:nvSpPr>
            <p:cNvPr id="67" name="Google Shape;67;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8" name="Google Shape;68;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9" name="Google Shape;69;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0" name="Google Shape;70;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1" name="Google Shape;71;p1"/>
          <p:cNvSpPr txBox="1"/>
          <p:nvPr>
            <p:ph type="ctrTitle"/>
          </p:nvPr>
        </p:nvSpPr>
        <p:spPr>
          <a:xfrm>
            <a:off x="0" y="392874"/>
            <a:ext cx="9982200" cy="9978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72" name="Google Shape;72;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3" name="Google Shape;73;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74" name="Google Shape;74;p1"/>
          <p:cNvSpPr txBox="1"/>
          <p:nvPr/>
        </p:nvSpPr>
        <p:spPr>
          <a:xfrm>
            <a:off x="3429000" y="3094425"/>
            <a:ext cx="8763000" cy="213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STUDENT NAME : AKASH.P </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REGISTER NO      : 312210585</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DEPARTMENT     : B.COM(GENERAL)</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COLLEGE              : SRM ARTS AND SCIENCE COLLEGE </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 name="Google Shape;60;p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61" name="Google Shape;61;p4"/>
          <p:cNvSpPr txBox="1"/>
          <p:nvPr>
            <p:ph type="title"/>
          </p:nvPr>
        </p:nvSpPr>
        <p:spPr>
          <a:xfrm>
            <a:off x="755322" y="385449"/>
            <a:ext cx="35826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62" name="Google Shape;62;p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ppt.PNG" id="63" name="Google Shape;63;p4"/>
          <p:cNvPicPr preferRelativeResize="0"/>
          <p:nvPr/>
        </p:nvPicPr>
        <p:blipFill rotWithShape="1">
          <a:blip r:embed="rId4">
            <a:alphaModFix/>
          </a:blip>
          <a:srcRect b="0" l="0" r="0" t="0"/>
          <a:stretch/>
        </p:blipFill>
        <p:spPr>
          <a:xfrm>
            <a:off x="1524000" y="1600200"/>
            <a:ext cx="5868219" cy="37914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a:off x="7086600" y="124817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834076" y="575054"/>
            <a:ext cx="7512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p:nvPr/>
        </p:nvSpPr>
        <p:spPr>
          <a:xfrm>
            <a:off x="762000" y="1295400"/>
            <a:ext cx="9448800" cy="6462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a:t>
            </a:r>
            <a:endParaRPr/>
          </a:p>
        </p:txBody>
      </p:sp>
      <p:sp>
        <p:nvSpPr>
          <p:cNvPr id="47" name="Google Shape;47;p2"/>
          <p:cNvSpPr txBox="1"/>
          <p:nvPr/>
        </p:nvSpPr>
        <p:spPr>
          <a:xfrm>
            <a:off x="1143000" y="1618565"/>
            <a:ext cx="5562600" cy="317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7391400" y="115087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3"/>
          <p:cNvSpPr txBox="1"/>
          <p:nvPr>
            <p:ph type="title"/>
          </p:nvPr>
        </p:nvSpPr>
        <p:spPr>
          <a:xfrm>
            <a:off x="699449" y="891798"/>
            <a:ext cx="6691800" cy="507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53" name="Google Shape;53;p3"/>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54" name="Google Shape;54;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5" name="Google Shape;55;p3"/>
          <p:cNvSpPr txBox="1"/>
          <p:nvPr/>
        </p:nvSpPr>
        <p:spPr>
          <a:xfrm>
            <a:off x="609600" y="1828800"/>
            <a:ext cx="5410200" cy="317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HR Managers:</a:t>
            </a:r>
            <a:r>
              <a:rPr lang="en-US" sz="2000">
                <a:solidFill>
                  <a:schemeClr val="dk1"/>
                </a:solidFill>
                <a:latin typeface="Calibri"/>
                <a:ea typeface="Calibri"/>
                <a:cs typeface="Calibri"/>
                <a:sym typeface="Calibri"/>
              </a:rPr>
              <a:t> To gain insights into attrition trends and identify areas for intervention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Department Heads:</a:t>
            </a:r>
            <a:r>
              <a:rPr lang="en-US" sz="2000">
                <a:solidFill>
                  <a:schemeClr val="dk1"/>
                </a:solidFill>
                <a:latin typeface="Calibri"/>
                <a:ea typeface="Calibri"/>
                <a:cs typeface="Calibri"/>
                <a:sym typeface="Calibri"/>
              </a:rPr>
              <a:t> To understand turnover patterns within their specific departments and address concerns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Executives:</a:t>
            </a:r>
            <a:r>
              <a:rPr lang="en-US" sz="2000">
                <a:solidFill>
                  <a:schemeClr val="dk1"/>
                </a:solidFill>
                <a:latin typeface="Calibri"/>
                <a:ea typeface="Calibri"/>
                <a:cs typeface="Calibri"/>
                <a:sym typeface="Calibri"/>
              </a:rPr>
              <a:t> To make strategic decisions related to employee retention and overall organizational health</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r>
              <a:rPr b="1" lang="en-US" sz="2000">
                <a:solidFill>
                  <a:schemeClr val="dk1"/>
                </a:solidFill>
                <a:latin typeface="Calibri"/>
                <a:ea typeface="Calibri"/>
                <a:cs typeface="Calibri"/>
                <a:sym typeface="Calibri"/>
              </a:rPr>
              <a:t>Data Analysts:</a:t>
            </a:r>
            <a:r>
              <a:rPr lang="en-US" sz="2000">
                <a:solidFill>
                  <a:schemeClr val="dk1"/>
                </a:solidFill>
                <a:latin typeface="Calibri"/>
                <a:ea typeface="Calibri"/>
                <a:cs typeface="Calibri"/>
                <a:sym typeface="Calibri"/>
              </a:rPr>
              <a:t> To perform detailed analysis and generate reports based on the dashboard 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