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 snapToObjects="1">
      <p:cViewPr varScale="1">
        <p:scale>
          <a:sx n="31" d="100"/>
          <a:sy n="31" d="100"/>
        </p:scale>
        <p:origin x="163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Digital Medical Legal Records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C528BD-5A70-553E-EBB5-53B94E786E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23883"/>
            <a:ext cx="849192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Stored and managed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fast access and retrieval.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Critical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court 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insurance claims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medical audits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AI-assisted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document classification, fraud detection, etc.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Real-World Applications:</a:t>
            </a:r>
          </a:p>
          <a:p>
            <a:r>
              <a:rPr dirty="0"/>
              <a:t>- Hospitals and clinics</a:t>
            </a:r>
          </a:p>
          <a:p>
            <a:r>
              <a:rPr dirty="0"/>
              <a:t>- Law firms and legal boards</a:t>
            </a:r>
          </a:p>
          <a:p>
            <a:r>
              <a:rPr dirty="0"/>
              <a:t>- Insurance claim processing</a:t>
            </a:r>
          </a:p>
          <a:p>
            <a:r>
              <a:rPr dirty="0"/>
              <a:t>- Medical research documentation</a:t>
            </a:r>
          </a:p>
          <a:p>
            <a:endParaRPr dirty="0"/>
          </a:p>
          <a:p>
            <a:r>
              <a:rPr dirty="0"/>
              <a:t>Benefits:</a:t>
            </a:r>
          </a:p>
          <a:p>
            <a:r>
              <a:rPr dirty="0"/>
              <a:t>- Improved efficiency and compliance</a:t>
            </a:r>
          </a:p>
          <a:p>
            <a:r>
              <a:rPr dirty="0"/>
              <a:t>- Enhanced record security and accessibility</a:t>
            </a:r>
          </a:p>
          <a:p>
            <a:r>
              <a:rPr dirty="0"/>
              <a:t>- Faster decision-making with AI insights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Mobile app development (Flutter/React Native)</a:t>
            </a:r>
          </a:p>
          <a:p>
            <a:r>
              <a:rPr dirty="0"/>
              <a:t>- Blockchain-based record verification</a:t>
            </a:r>
          </a:p>
          <a:p>
            <a:r>
              <a:rPr dirty="0"/>
              <a:t>- Advanced AI for predictive analytics</a:t>
            </a:r>
          </a:p>
          <a:p>
            <a:r>
              <a:rPr dirty="0"/>
              <a:t>- Multilingual document support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Digital Medical Legal Records transforms record management</a:t>
            </a:r>
          </a:p>
          <a:p>
            <a:r>
              <a:rPr dirty="0"/>
              <a:t>- Combines security, efficiency, and intelligence</a:t>
            </a:r>
          </a:p>
          <a:p>
            <a:r>
              <a:rPr dirty="0"/>
              <a:t>- A strategic step toward the future of healthcare and law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Let's Digitize the Future of Medical-Legal Records</a:t>
            </a:r>
          </a:p>
          <a:p>
            <a:r>
              <a:t>Contact Information / Website / Email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922F-83FD-0C17-FF7A-EF9AB8906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EE7DC-277F-F834-6C41-D74EF0A9C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3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Digital Transformation in Medical-Legal Industry</a:t>
            </a:r>
          </a:p>
          <a:p>
            <a:r>
              <a:t>- Increasing complexity in managing medical-legal records</a:t>
            </a:r>
          </a:p>
          <a:p>
            <a:r>
              <a:t>- Demand for real-time access, security, and smart analytics</a:t>
            </a:r>
          </a:p>
          <a:p>
            <a:r>
              <a:t>- Need for AI-enhanced digital solutions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Challenges in Current Systems</a:t>
            </a:r>
          </a:p>
          <a:p>
            <a:r>
              <a:rPr dirty="0"/>
              <a:t>- Manual recordkeeping is error-prone and slow</a:t>
            </a:r>
          </a:p>
          <a:p>
            <a:r>
              <a:rPr dirty="0"/>
              <a:t>- Security and confidentiality concerns</a:t>
            </a:r>
          </a:p>
          <a:p>
            <a:r>
              <a:rPr dirty="0"/>
              <a:t>- Inefficient search and retrieval of critical records</a:t>
            </a:r>
          </a:p>
          <a:p>
            <a:r>
              <a:rPr dirty="0"/>
              <a:t>- Compliance risks and legal exposure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Introducing Digital Medical Legal Records</a:t>
            </a:r>
          </a:p>
          <a:p>
            <a:r>
              <a:rPr dirty="0"/>
              <a:t>- Secure cloud-based record management</a:t>
            </a:r>
          </a:p>
          <a:p>
            <a:r>
              <a:rPr dirty="0"/>
              <a:t>- AI-powered smart classification and validation</a:t>
            </a:r>
          </a:p>
          <a:p>
            <a:r>
              <a:rPr dirty="0"/>
              <a:t>- Real-time, responsive web access</a:t>
            </a:r>
          </a:p>
          <a:p>
            <a:r>
              <a:rPr dirty="0"/>
              <a:t>- Fully auditable and compliant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Secure uploads and storage</a:t>
            </a:r>
          </a:p>
          <a:p>
            <a:r>
              <a:rPr dirty="0"/>
              <a:t>- AI-driven document classification</a:t>
            </a:r>
          </a:p>
          <a:p>
            <a:r>
              <a:rPr dirty="0"/>
              <a:t>- Smart search and retrieval</a:t>
            </a:r>
          </a:p>
          <a:p>
            <a:r>
              <a:rPr dirty="0"/>
              <a:t>- Real-time collaboration</a:t>
            </a:r>
          </a:p>
          <a:p>
            <a:r>
              <a:rPr dirty="0"/>
              <a:t>- Email notifications and alerts</a:t>
            </a:r>
          </a:p>
          <a:p>
            <a:r>
              <a:rPr dirty="0"/>
              <a:t>- Admin panel customization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Backend: Django (Python)</a:t>
            </a:r>
          </a:p>
          <a:p>
            <a:r>
              <a:rPr dirty="0"/>
              <a:t>- Frontend: HTML5, CSS3</a:t>
            </a:r>
          </a:p>
          <a:p>
            <a:r>
              <a:rPr dirty="0"/>
              <a:t>- Database: PostgreSQL</a:t>
            </a:r>
          </a:p>
          <a:p>
            <a:r>
              <a:rPr dirty="0"/>
              <a:t>- Cloud: AWS / Render / Heroku</a:t>
            </a:r>
          </a:p>
          <a:p>
            <a:r>
              <a:rPr dirty="0"/>
              <a:t>- AI: </a:t>
            </a:r>
            <a:r>
              <a:rPr dirty="0" err="1"/>
              <a:t>DeepSeek</a:t>
            </a:r>
            <a:r>
              <a:rPr dirty="0"/>
              <a:t> AI API</a:t>
            </a:r>
          </a:p>
          <a:p>
            <a:r>
              <a:rPr dirty="0"/>
              <a:t>- Deployment: Docker, </a:t>
            </a:r>
            <a:r>
              <a:rPr dirty="0" err="1"/>
              <a:t>Gunicorn</a:t>
            </a:r>
            <a:r>
              <a:rPr dirty="0"/>
              <a:t>, Nginx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[Diagram showing user -&gt; frontend -&gt; backend -&gt; database &amp; AI -&gt; cloud deployment]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UI/UX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Login page</a:t>
            </a:r>
          </a:p>
          <a:p>
            <a:r>
              <a:t>- Dashboard</a:t>
            </a:r>
          </a:p>
          <a:p>
            <a:r>
              <a:t>- Record upload page</a:t>
            </a:r>
          </a:p>
          <a:p>
            <a:r>
              <a:t>- Record management panel</a:t>
            </a:r>
          </a:p>
          <a:p>
            <a:r>
              <a:t>- AI analysis result display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367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Digital Medical Legal Records</vt:lpstr>
      <vt:lpstr>PowerPoint Presentation</vt:lpstr>
      <vt:lpstr>Introduction</vt:lpstr>
      <vt:lpstr>Problem Statement</vt:lpstr>
      <vt:lpstr>Solution Overview</vt:lpstr>
      <vt:lpstr>Key Features</vt:lpstr>
      <vt:lpstr>Technology Stack</vt:lpstr>
      <vt:lpstr>System Architecture Diagram</vt:lpstr>
      <vt:lpstr>UI/UX Screenshots</vt:lpstr>
      <vt:lpstr>Applications and Benefits</vt:lpstr>
      <vt:lpstr>Future Enhancements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Asus</dc:creator>
  <cp:keywords/>
  <dc:description>generated using python-pptx</dc:description>
  <cp:lastModifiedBy>akash5123564@gmail.com</cp:lastModifiedBy>
  <cp:revision>3</cp:revision>
  <dcterms:created xsi:type="dcterms:W3CDTF">2013-01-27T09:14:16Z</dcterms:created>
  <dcterms:modified xsi:type="dcterms:W3CDTF">2025-04-27T18:33:16Z</dcterms:modified>
  <cp:category/>
</cp:coreProperties>
</file>