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 id="2147483673" r:id="rId2"/>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7895" cy="9143861"/>
  <p:kinsoku lang="zh-CN" invalStChars="!%),.:;?]}¨·ˇˉ་―‖’”…‰∶、。〃々〉》」』】〕〗！＂＇％），．：；？］｀｜｝～￠" invalEndChars="([{·‘“〈《「『【〔〖（．［｛￡￥"/>
  <p:defaultTextStyle>
    <a:defPPr>
      <a:defRPr lang="zh-CN"/>
    </a:defPPr>
    <a:lvl1pPr marL="0" indent="0" algn="l" defTabSz="914400" eaLnBrk="0" fontAlgn="base" latinLnBrk="0" hangingPunct="0">
      <a:lnSpc>
        <a:spcPct val="100000"/>
      </a:lnSpc>
      <a:spcBef>
        <a:spcPts val="0"/>
      </a:spcBef>
      <a:spcAft>
        <a:spcPts val="0"/>
      </a:spcAft>
      <a:buNone/>
      <a:defRPr sz="1800" b="0" i="0" u="none" baseline="0">
        <a:solidFill>
          <a:schemeClr val="tx1"/>
        </a:solidFill>
        <a:latin typeface="Arial" pitchFamily="34" charset="0"/>
        <a:ea typeface="WenQuanYi Micro Hei" pitchFamily="0" charset="1"/>
        <a:cs typeface="Arial" pitchFamily="34" charset="0"/>
      </a:defRPr>
    </a:lvl1pPr>
    <a:lvl2pPr marL="742950" indent="-285750" algn="l" defTabSz="914400" eaLnBrk="0" fontAlgn="base" latinLnBrk="0" hangingPunct="0">
      <a:lnSpc>
        <a:spcPct val="100000"/>
      </a:lnSpc>
      <a:spcBef>
        <a:spcPts val="0"/>
      </a:spcBef>
      <a:spcAft>
        <a:spcPts val="0"/>
      </a:spcAft>
      <a:buNone/>
      <a:defRPr sz="1800" b="0" i="0" u="none" baseline="0">
        <a:solidFill>
          <a:schemeClr val="tx1"/>
        </a:solidFill>
        <a:latin typeface="Arial" pitchFamily="34" charset="0"/>
        <a:ea typeface="WenQuanYi Micro Hei" pitchFamily="0" charset="1"/>
        <a:cs typeface="Arial" pitchFamily="34" charset="0"/>
      </a:defRPr>
    </a:lvl2pPr>
    <a:lvl3pPr marL="1143000" indent="-228600" algn="l" defTabSz="914400" eaLnBrk="0" fontAlgn="base" latinLnBrk="0" hangingPunct="0">
      <a:lnSpc>
        <a:spcPct val="100000"/>
      </a:lnSpc>
      <a:spcBef>
        <a:spcPts val="0"/>
      </a:spcBef>
      <a:spcAft>
        <a:spcPts val="0"/>
      </a:spcAft>
      <a:buNone/>
      <a:defRPr sz="1800" b="0" i="0" u="none" baseline="0">
        <a:solidFill>
          <a:schemeClr val="tx1"/>
        </a:solidFill>
        <a:latin typeface="Arial" pitchFamily="34" charset="0"/>
        <a:ea typeface="WenQuanYi Micro Hei" pitchFamily="0" charset="1"/>
        <a:cs typeface="Arial" pitchFamily="34" charset="0"/>
      </a:defRPr>
    </a:lvl3pPr>
    <a:lvl4pPr marL="1600200" indent="-228600" algn="l" defTabSz="914400" eaLnBrk="0" fontAlgn="base" latinLnBrk="0" hangingPunct="0">
      <a:lnSpc>
        <a:spcPct val="100000"/>
      </a:lnSpc>
      <a:spcBef>
        <a:spcPts val="0"/>
      </a:spcBef>
      <a:spcAft>
        <a:spcPts val="0"/>
      </a:spcAft>
      <a:buNone/>
      <a:defRPr sz="1800" b="0" i="0" u="none" baseline="0">
        <a:solidFill>
          <a:schemeClr val="tx1"/>
        </a:solidFill>
        <a:latin typeface="Arial" pitchFamily="34" charset="0"/>
        <a:ea typeface="WenQuanYi Micro Hei" pitchFamily="0" charset="1"/>
        <a:cs typeface="Arial" pitchFamily="34" charset="0"/>
      </a:defRPr>
    </a:lvl4pPr>
    <a:lvl5pPr marL="2057400" indent="-228600" algn="l" defTabSz="914400" eaLnBrk="0" fontAlgn="base" latinLnBrk="0" hangingPunct="0">
      <a:lnSpc>
        <a:spcPct val="100000"/>
      </a:lnSpc>
      <a:spcBef>
        <a:spcPts val="0"/>
      </a:spcBef>
      <a:spcAft>
        <a:spcPts val="0"/>
      </a:spcAft>
      <a:buNone/>
      <a:defRPr sz="1800" b="0" i="0" u="none" baseline="0">
        <a:solidFill>
          <a:schemeClr val="tx1"/>
        </a:solidFill>
        <a:latin typeface="Arial" pitchFamily="34" charset="0"/>
        <a:ea typeface="WenQuanYi Micro Hei" pitchFamily="0" charset="1"/>
        <a:cs typeface="Arial" pitchFamily="34" charset="0"/>
      </a:defRPr>
    </a:lvl5pPr>
    <a:lvl6pPr marL="2057400" indent="-228600" algn="l" defTabSz="914400" eaLnBrk="0" fontAlgn="base" latinLnBrk="0" hangingPunct="0">
      <a:lnSpc>
        <a:spcPct val="100000"/>
      </a:lnSpc>
      <a:spcBef>
        <a:spcPts val="0"/>
      </a:spcBef>
      <a:spcAft>
        <a:spcPts val="0"/>
      </a:spcAft>
      <a:buNone/>
      <a:defRPr sz="1800" b="0" i="0" u="none" baseline="0">
        <a:solidFill>
          <a:schemeClr val="tx1"/>
        </a:solidFill>
        <a:latin typeface="Arial" pitchFamily="34" charset="0"/>
        <a:ea typeface="WenQuanYi Micro Hei" pitchFamily="0" charset="1"/>
        <a:cs typeface="Arial" pitchFamily="34" charset="0"/>
      </a:defRPr>
    </a:lvl6pPr>
    <a:lvl7pPr marL="2057400" indent="-228600" algn="l" defTabSz="914400" eaLnBrk="0" fontAlgn="base" latinLnBrk="0" hangingPunct="0">
      <a:lnSpc>
        <a:spcPct val="100000"/>
      </a:lnSpc>
      <a:spcBef>
        <a:spcPts val="0"/>
      </a:spcBef>
      <a:spcAft>
        <a:spcPts val="0"/>
      </a:spcAft>
      <a:buNone/>
      <a:defRPr sz="1800" b="0" i="0" u="none" baseline="0">
        <a:solidFill>
          <a:schemeClr val="tx1"/>
        </a:solidFill>
        <a:latin typeface="Arial" pitchFamily="34" charset="0"/>
        <a:ea typeface="WenQuanYi Micro Hei" pitchFamily="0" charset="1"/>
        <a:cs typeface="Arial" pitchFamily="34" charset="0"/>
      </a:defRPr>
    </a:lvl7pPr>
    <a:lvl8pPr marL="2057400" indent="-228600" algn="l" defTabSz="914400" eaLnBrk="0" fontAlgn="base" latinLnBrk="0" hangingPunct="0">
      <a:lnSpc>
        <a:spcPct val="100000"/>
      </a:lnSpc>
      <a:spcBef>
        <a:spcPts val="0"/>
      </a:spcBef>
      <a:spcAft>
        <a:spcPts val="0"/>
      </a:spcAft>
      <a:buNone/>
      <a:defRPr sz="1800" b="0" i="0" u="none" baseline="0">
        <a:solidFill>
          <a:schemeClr val="tx1"/>
        </a:solidFill>
        <a:latin typeface="Arial" pitchFamily="34" charset="0"/>
        <a:ea typeface="WenQuanYi Micro Hei" pitchFamily="0" charset="1"/>
        <a:cs typeface="Arial" pitchFamily="34" charset="0"/>
      </a:defRPr>
    </a:lvl8pPr>
    <a:lvl9pPr marL="2057400" indent="-228600" algn="l" defTabSz="914400" eaLnBrk="0" fontAlgn="base" latinLnBrk="0" hangingPunct="0">
      <a:lnSpc>
        <a:spcPct val="100000"/>
      </a:lnSpc>
      <a:spcBef>
        <a:spcPts val="0"/>
      </a:spcBef>
      <a:spcAft>
        <a:spcPts val="0"/>
      </a:spcAft>
      <a:buNone/>
      <a:defRPr sz="1800" b="0" i="0" u="none" baseline="0">
        <a:solidFill>
          <a:schemeClr val="tx1"/>
        </a:solidFill>
        <a:latin typeface="Arial" pitchFamily="34" charset="0"/>
        <a:ea typeface="WenQuanYi Micro Hei" pitchFamily="0" charset="1"/>
        <a:cs typeface="Arial" pitchFamily="34"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706" autoAdjust="0"/>
    <p:restoredTop sz="93625" autoAdjust="0"/>
  </p:normalViewPr>
  <p:slideViewPr>
    <p:cSldViewPr>
      <p:cViewPr varScale="1">
        <p:scale>
          <a:sx n="84" d="100"/>
          <a:sy n="84" d="100"/>
        </p:scale>
        <p:origin x="0" y="0"/>
      </p:cViewPr>
      <p:guideLst>
        <p:guide orient="horz" pos="2160"/>
        <p:guide pos="3840"/>
      </p:guideLst>
    </p:cSldViewPr>
  </p:slideViewPr>
  <p:outlineViewPr>
    <p:cViewPr>
      <p:scale>
        <a:sx n="85" d="100"/>
        <a:sy n="85"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guide orient="horz" pos="2880"/>
        <p:guide pos="2160"/>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 name="对象"/>
          <p:cNvSpPr>
            <a:spLocks noGrp="1" noChangeAspect="1"/>
          </p:cNvSpPr>
          <p:nvPr>
            <p:ph type="sldImg"/>
          </p:nvPr>
        </p:nvSpPr>
        <p:spPr>
          <a:xfrm rot="0">
            <a:off x="533400" y="763586"/>
            <a:ext cx="6702425" cy="3770311"/>
          </a:xfrm>
          <a:prstGeom prst="rect"/>
          <a:noFill/>
          <a:ln w="12700" cmpd="sng" cap="flat">
            <a:noFill/>
            <a:prstDash val="solid"/>
            <a:miter/>
          </a:ln>
        </p:spPr>
      </p:sp>
      <p:sp>
        <p:nvSpPr>
          <p:cNvPr id="13" name="文本框"/>
          <p:cNvSpPr>
            <a:spLocks noGrp="1"/>
          </p:cNvSpPr>
          <p:nvPr>
            <p:ph type="body"/>
          </p:nvPr>
        </p:nvSpPr>
        <p:spPr>
          <a:xfrm rot="0">
            <a:off x="777875" y="4776788"/>
            <a:ext cx="6216650" cy="4524374"/>
          </a:xfrm>
          <a:prstGeom prst="rect"/>
          <a:noFill/>
          <a:ln w="12700" cmpd="sng" cap="flat">
            <a:noFill/>
            <a:prstDash val="solid"/>
            <a:miter/>
          </a:ln>
        </p:spPr>
        <p:txBody>
          <a:bodyPr vert="horz" wrap="square" lIns="0" tIns="0" rIns="0" bIns="0" anchor="t" anchorCtr="0">
            <a:prstTxWarp prst="textNoShape"/>
          </a:bodyPr>
          <a:lstStyle/>
          <a:p>
            <a:endParaRPr lang="zh-CN" altLang="en-US"/>
          </a:p>
        </p:txBody>
      </p:sp>
      <p:sp>
        <p:nvSpPr>
          <p:cNvPr id="14" name="文本框"/>
          <p:cNvSpPr>
            <a:spLocks noGrp="1"/>
          </p:cNvSpPr>
          <p:nvPr>
            <p:ph type="hdr"/>
          </p:nvPr>
        </p:nvSpPr>
        <p:spPr>
          <a:xfrm rot="0">
            <a:off x="0" y="0"/>
            <a:ext cx="3371850" cy="501650"/>
          </a:xfrm>
          <a:prstGeom prst="rect"/>
          <a:noFill/>
          <a:ln w="12700" cmpd="sng" cap="flat">
            <a:noFill/>
            <a:prstDash val="solid"/>
            <a:miter/>
          </a:ln>
        </p:spPr>
        <p:txBody>
          <a:bodyPr vert="horz" wrap="square" lIns="0" tIns="0" rIns="0" bIns="0" anchor="t" anchorCtr="0">
            <a:prstTxWarp prst="textNoShape"/>
          </a:bodyPr>
          <a:lstStyle/>
          <a:p>
            <a:pPr eaLnBrk="1" latinLnBrk="0" hangingPunct="0">
              <a:lnSpc>
                <a:spcPct val="93000"/>
              </a:lnSpc>
              <a:tabLst>
                <a:tab pos="457200" algn="l"/>
                <a:tab pos="914400" algn="l"/>
                <a:tab pos="1371600" algn="l"/>
                <a:tab pos="1828800" algn="l"/>
                <a:tab pos="2286000" algn="l"/>
                <a:tab pos="2743200" algn="l"/>
                <a:tab pos="3200400" algn="l"/>
              </a:tabLst>
            </a:pPr>
            <a:endParaRPr lang="zh-CN" altLang="en-US" sz="1400">
              <a:solidFill>
                <a:srgbClr val="000000"/>
              </a:solidFill>
              <a:latin typeface="Times New Roman" pitchFamily="18" charset="0"/>
              <a:ea typeface="DejaVu Sans" pitchFamily="0" charset="1"/>
              <a:cs typeface="Times New Roman" pitchFamily="18" charset="0"/>
            </a:endParaRPr>
          </a:p>
        </p:txBody>
      </p:sp>
      <p:sp>
        <p:nvSpPr>
          <p:cNvPr id="15" name="文本框"/>
          <p:cNvSpPr>
            <a:spLocks noGrp="1"/>
          </p:cNvSpPr>
          <p:nvPr>
            <p:ph type="dt"/>
          </p:nvPr>
        </p:nvSpPr>
        <p:spPr>
          <a:xfrm rot="0">
            <a:off x="4398963" y="0"/>
            <a:ext cx="3371849" cy="501650"/>
          </a:xfrm>
          <a:prstGeom prst="rect"/>
          <a:noFill/>
          <a:ln w="12700" cmpd="sng" cap="flat">
            <a:noFill/>
            <a:prstDash val="solid"/>
            <a:miter/>
          </a:ln>
        </p:spPr>
        <p:txBody>
          <a:bodyPr vert="horz" wrap="square" lIns="0" tIns="0" rIns="0" bIns="0" anchor="t" anchorCtr="0">
            <a:prstTxWarp prst="textNoShape"/>
          </a:bodyPr>
          <a:lstStyle/>
          <a:p>
            <a:pPr algn="r" eaLnBrk="1" latinLnBrk="0" hangingPunct="0">
              <a:lnSpc>
                <a:spcPct val="93000"/>
              </a:lnSpc>
              <a:tabLst>
                <a:tab pos="457200" algn="l"/>
                <a:tab pos="914400" algn="l"/>
                <a:tab pos="1371600" algn="l"/>
                <a:tab pos="1828800" algn="l"/>
                <a:tab pos="2286000" algn="l"/>
                <a:tab pos="2743200" algn="l"/>
                <a:tab pos="3200400" algn="l"/>
              </a:tabLst>
            </a:pPr>
            <a:endParaRPr lang="zh-CN" altLang="en-US" sz="1400">
              <a:solidFill>
                <a:srgbClr val="000000"/>
              </a:solidFill>
              <a:latin typeface="Times New Roman" pitchFamily="18" charset="0"/>
              <a:ea typeface="DejaVu Sans" pitchFamily="0" charset="1"/>
              <a:cs typeface="Times New Roman" pitchFamily="18" charset="0"/>
            </a:endParaRPr>
          </a:p>
        </p:txBody>
      </p:sp>
      <p:sp>
        <p:nvSpPr>
          <p:cNvPr id="16" name="文本框"/>
          <p:cNvSpPr>
            <a:spLocks noGrp="1"/>
          </p:cNvSpPr>
          <p:nvPr>
            <p:ph type="ftr"/>
          </p:nvPr>
        </p:nvSpPr>
        <p:spPr>
          <a:xfrm rot="0">
            <a:off x="0" y="9555163"/>
            <a:ext cx="3371850" cy="501649"/>
          </a:xfrm>
          <a:prstGeom prst="rect"/>
          <a:noFill/>
          <a:ln w="12700" cmpd="sng" cap="flat">
            <a:noFill/>
            <a:prstDash val="solid"/>
            <a:miter/>
          </a:ln>
        </p:spPr>
        <p:txBody>
          <a:bodyPr vert="horz" wrap="square" lIns="0" tIns="0" rIns="0" bIns="0" anchor="b" anchorCtr="0">
            <a:prstTxWarp prst="textNoShape"/>
          </a:bodyPr>
          <a:lstStyle/>
          <a:p>
            <a:pPr eaLnBrk="1" latinLnBrk="0" hangingPunct="0">
              <a:lnSpc>
                <a:spcPct val="93000"/>
              </a:lnSpc>
              <a:tabLst>
                <a:tab pos="457200" algn="l"/>
                <a:tab pos="914400" algn="l"/>
                <a:tab pos="1371600" algn="l"/>
                <a:tab pos="1828800" algn="l"/>
                <a:tab pos="2286000" algn="l"/>
                <a:tab pos="2743200" algn="l"/>
                <a:tab pos="3200400" algn="l"/>
              </a:tabLst>
            </a:pPr>
            <a:endParaRPr lang="zh-CN" altLang="en-US" sz="1400">
              <a:solidFill>
                <a:srgbClr val="000000"/>
              </a:solidFill>
              <a:latin typeface="Times New Roman" pitchFamily="18" charset="0"/>
              <a:ea typeface="DejaVu Sans" pitchFamily="0" charset="1"/>
              <a:cs typeface="Times New Roman" pitchFamily="18" charset="0"/>
            </a:endParaRPr>
          </a:p>
        </p:txBody>
      </p:sp>
      <p:sp>
        <p:nvSpPr>
          <p:cNvPr id="17" name="文本框"/>
          <p:cNvSpPr>
            <a:spLocks noGrp="1"/>
          </p:cNvSpPr>
          <p:nvPr>
            <p:ph type="sldNum"/>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algn="r" eaLnBrk="1" latinLnBrk="0" hangingPunct="0">
              <a:lnSpc>
                <a:spcPct val="93000"/>
              </a:lnSpc>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&lt;#&gt;</a:t>
            </a:fld>
            <a:endParaRPr lang="zh-CN" altLang="en-US" sz="1400">
              <a:solidFill>
                <a:srgbClr val="000000"/>
              </a:solidFill>
              <a:latin typeface="Times New Roman" pitchFamily="18" charset="0"/>
              <a:ea typeface="DejaVu Sans" pitchFamily="0" charset="1"/>
              <a:cs typeface="Times New Roman" pitchFamily="18" charset="0"/>
            </a:endParaRPr>
          </a:p>
        </p:txBody>
      </p:sp>
    </p:spTree>
    <p:extLst>
      <p:ext uri="{BB962C8B-B14F-4D97-AF65-F5344CB8AC3E}">
        <p14:creationId xmlns:p14="http://schemas.microsoft.com/office/powerpoint/2010/main" val="1927577938"/>
      </p:ext>
    </p:extLst>
  </p:cSld>
  <p:clrMap bg1="lt1" tx1="dk1" bg2="lt2" tx2="dk2" accent1="accent1" accent2="accent2" accent3="accent3" accent4="accent4" accent5="accent5" accent6="accent6" hlink="hlink" folHlink="folHlink"/>
  <p:hf sldNum="0" hdr="0" ftr="0" dt="0"/>
  <p:notesStyle>
    <a:lvl1pPr marL="0" indent="0" algn="l" defTabSz="914400" eaLnBrk="0" fontAlgn="base" latinLnBrk="0" hangingPunct="0">
      <a:lnSpc>
        <a:spcPct val="100000"/>
      </a:lnSpc>
      <a:spcBef>
        <a:spcPct val="30000"/>
      </a:spcBef>
      <a:spcAft>
        <a:spcPts val="0"/>
      </a:spcAft>
      <a:buNone/>
      <a:defRPr sz="1200" b="0" i="0" u="none" strike="noStrike" kern="0" cap="none" spc="0" baseline="0">
        <a:solidFill>
          <a:srgbClr val="000000"/>
        </a:solidFill>
        <a:latin typeface="Times New Roman" pitchFamily="18" charset="0"/>
        <a:ea typeface="宋体" pitchFamily="0" charset="0"/>
        <a:cs typeface="Times New Roman" pitchFamily="18" charset="0"/>
      </a:defRPr>
    </a:lvl1pPr>
    <a:lvl2pPr marL="742950" indent="-285750" algn="l" defTabSz="914400" eaLnBrk="0" fontAlgn="base" latinLnBrk="0" hangingPunct="0">
      <a:lnSpc>
        <a:spcPct val="100000"/>
      </a:lnSpc>
      <a:spcBef>
        <a:spcPct val="30000"/>
      </a:spcBef>
      <a:spcAft>
        <a:spcPts val="0"/>
      </a:spcAft>
      <a:buNone/>
      <a:defRPr sz="1200" b="0" i="0" u="none" strike="noStrike" kern="0" cap="none" spc="0" baseline="0">
        <a:solidFill>
          <a:srgbClr val="000000"/>
        </a:solidFill>
        <a:latin typeface="Times New Roman" pitchFamily="18" charset="0"/>
        <a:ea typeface="宋体" pitchFamily="0" charset="0"/>
        <a:cs typeface="Times New Roman" pitchFamily="18" charset="0"/>
      </a:defRPr>
    </a:lvl2pPr>
    <a:lvl3pPr marL="1143000" indent="-228600" algn="l" defTabSz="914400" eaLnBrk="0" fontAlgn="base" latinLnBrk="0" hangingPunct="0">
      <a:lnSpc>
        <a:spcPct val="100000"/>
      </a:lnSpc>
      <a:spcBef>
        <a:spcPct val="30000"/>
      </a:spcBef>
      <a:spcAft>
        <a:spcPts val="0"/>
      </a:spcAft>
      <a:buNone/>
      <a:defRPr sz="1200" b="0" i="0" u="none" strike="noStrike" kern="0" cap="none" spc="0" baseline="0">
        <a:solidFill>
          <a:srgbClr val="000000"/>
        </a:solidFill>
        <a:latin typeface="Times New Roman" pitchFamily="18" charset="0"/>
        <a:ea typeface="宋体" pitchFamily="0" charset="0"/>
        <a:cs typeface="Times New Roman" pitchFamily="18" charset="0"/>
      </a:defRPr>
    </a:lvl3pPr>
    <a:lvl4pPr marL="1600200" indent="-228600" algn="l" defTabSz="914400" eaLnBrk="0" fontAlgn="base" latinLnBrk="0" hangingPunct="0">
      <a:lnSpc>
        <a:spcPct val="100000"/>
      </a:lnSpc>
      <a:spcBef>
        <a:spcPct val="30000"/>
      </a:spcBef>
      <a:spcAft>
        <a:spcPts val="0"/>
      </a:spcAft>
      <a:buNone/>
      <a:defRPr sz="1200" b="0" i="0" u="none" strike="noStrike" kern="0" cap="none" spc="0" baseline="0">
        <a:solidFill>
          <a:srgbClr val="000000"/>
        </a:solidFill>
        <a:latin typeface="Times New Roman" pitchFamily="18" charset="0"/>
        <a:ea typeface="宋体" pitchFamily="0" charset="0"/>
        <a:cs typeface="Times New Roman" pitchFamily="18" charset="0"/>
      </a:defRPr>
    </a:lvl4pPr>
    <a:lvl5pPr marL="2057400" indent="-228600" algn="l" defTabSz="914400" eaLnBrk="0" fontAlgn="base" latinLnBrk="0" hangingPunct="0">
      <a:lnSpc>
        <a:spcPct val="100000"/>
      </a:lnSpc>
      <a:spcBef>
        <a:spcPct val="30000"/>
      </a:spcBef>
      <a:spcAft>
        <a:spcPts val="0"/>
      </a:spcAft>
      <a:buNone/>
      <a:defRPr sz="1200" b="0" i="0" u="none" strike="noStrike" kern="0" cap="none" spc="0" baseline="0">
        <a:solidFill>
          <a:srgbClr val="000000"/>
        </a:solidFill>
        <a:latin typeface="Times New Roman" pitchFamily="18" charset="0"/>
        <a:ea typeface="宋体" pitchFamily="0" charset="0"/>
        <a:cs typeface="Times New Roman" pitchFamily="18" charset="0"/>
      </a:defRPr>
    </a:lvl5pPr>
    <a:lvl6pPr marL="2057400" indent="-228600" algn="l" defTabSz="914400" eaLnBrk="0" fontAlgn="base" latinLnBrk="0" hangingPunct="0">
      <a:lnSpc>
        <a:spcPct val="100000"/>
      </a:lnSpc>
      <a:spcBef>
        <a:spcPct val="30000"/>
      </a:spcBef>
      <a:spcAft>
        <a:spcPts val="0"/>
      </a:spcAft>
      <a:buNone/>
      <a:defRPr sz="1200" b="0" i="0" u="none" strike="noStrike" kern="0" cap="none" spc="0" baseline="0">
        <a:solidFill>
          <a:srgbClr val="000000"/>
        </a:solidFill>
        <a:latin typeface="Times New Roman" pitchFamily="18" charset="0"/>
        <a:ea typeface="宋体" pitchFamily="0" charset="0"/>
        <a:cs typeface="Times New Roman" pitchFamily="18" charset="0"/>
      </a:defRPr>
    </a:lvl6pPr>
    <a:lvl7pPr marL="2057400" indent="-228600" algn="l" defTabSz="914400" eaLnBrk="0" fontAlgn="base" latinLnBrk="0" hangingPunct="0">
      <a:lnSpc>
        <a:spcPct val="100000"/>
      </a:lnSpc>
      <a:spcBef>
        <a:spcPct val="30000"/>
      </a:spcBef>
      <a:spcAft>
        <a:spcPts val="0"/>
      </a:spcAft>
      <a:buNone/>
      <a:defRPr sz="1200" b="0" i="0" u="none" strike="noStrike" kern="0" cap="none" spc="0" baseline="0">
        <a:solidFill>
          <a:srgbClr val="000000"/>
        </a:solidFill>
        <a:latin typeface="Times New Roman" pitchFamily="18" charset="0"/>
        <a:ea typeface="宋体" pitchFamily="0" charset="0"/>
        <a:cs typeface="Times New Roman" pitchFamily="18" charset="0"/>
      </a:defRPr>
    </a:lvl7pPr>
    <a:lvl8pPr marL="2057400" indent="-228600" algn="l" defTabSz="914400" eaLnBrk="0" fontAlgn="base" latinLnBrk="0" hangingPunct="0">
      <a:lnSpc>
        <a:spcPct val="100000"/>
      </a:lnSpc>
      <a:spcBef>
        <a:spcPct val="30000"/>
      </a:spcBef>
      <a:spcAft>
        <a:spcPts val="0"/>
      </a:spcAft>
      <a:buNone/>
      <a:defRPr sz="1200" b="0" i="0" u="none" strike="noStrike" kern="0" cap="none" spc="0" baseline="0">
        <a:solidFill>
          <a:srgbClr val="000000"/>
        </a:solidFill>
        <a:latin typeface="Times New Roman" pitchFamily="18" charset="0"/>
        <a:ea typeface="宋体" pitchFamily="0" charset="0"/>
        <a:cs typeface="Times New Roman" pitchFamily="18" charset="0"/>
      </a:defRPr>
    </a:lvl8pPr>
    <a:lvl9pPr marL="2057400" indent="-228600" algn="l" defTabSz="914400" eaLnBrk="0" fontAlgn="base" latinLnBrk="0" hangingPunct="0">
      <a:lnSpc>
        <a:spcPct val="100000"/>
      </a:lnSpc>
      <a:spcBef>
        <a:spcPct val="30000"/>
      </a:spcBef>
      <a:spcAft>
        <a:spcPts val="0"/>
      </a:spcAft>
      <a:buNone/>
      <a:defRPr sz="1200" b="0" i="0" u="none" strike="noStrike" kern="0" cap="none" spc="0" baseline="0">
        <a:solidFill>
          <a:srgbClr val="000000"/>
        </a:solidFill>
        <a:latin typeface="Times New Roman" pitchFamily="18" charset="0"/>
        <a:ea typeface="宋体" pitchFamily="0" charset="0"/>
        <a:cs typeface="Times New Roman" pitchFamily="18"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8" name="矩形"/>
          <p:cNvSpPr>
            <a:spLocks/>
          </p:cNvSpPr>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marL="0" indent="0" algn="r" eaLnBrk="1" latinLnBrk="0" hangingPunct="0">
              <a:lnSpc>
                <a:spcPct val="93000"/>
              </a:lnSpc>
              <a:spcBef>
                <a:spcPts val="0"/>
              </a:spcBef>
              <a:spcAft>
                <a:spcPts val="0"/>
              </a:spcAft>
              <a:buNone/>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1</a:t>
            </a:fld>
            <a:endParaRPr lang="zh-CN" altLang="en-US" sz="1400" b="0" i="0" u="none" strike="noStrike" kern="0" cap="none" spc="0" baseline="0">
              <a:solidFill>
                <a:srgbClr val="000000"/>
              </a:solidFill>
              <a:latin typeface="Times New Roman" pitchFamily="18" charset="0"/>
              <a:ea typeface="DejaVu Sans" pitchFamily="0" charset="1"/>
              <a:cs typeface="Times New Roman" pitchFamily="18" charset="0"/>
            </a:endParaRPr>
          </a:p>
        </p:txBody>
      </p:sp>
      <p:sp>
        <p:nvSpPr>
          <p:cNvPr id="29" name="对象"/>
          <p:cNvSpPr>
            <a:spLocks noGrp="1" noChangeAspect="1"/>
          </p:cNvSpPr>
          <p:nvPr>
            <p:ph type="sldImg"/>
          </p:nvPr>
        </p:nvSpPr>
        <p:spPr>
          <a:xfrm rot="0">
            <a:off x="533400" y="763586"/>
            <a:ext cx="6704013" cy="3771899"/>
          </a:xfrm>
          <a:prstGeom prst="rect"/>
          <a:solidFill>
            <a:srgbClr val="FFFFFF"/>
          </a:solidFill>
          <a:ln w="12700" cmpd="sng" cap="flat">
            <a:solidFill>
              <a:srgbClr val="000000"/>
            </a:solidFill>
            <a:prstDash val="solid"/>
            <a:miter/>
          </a:ln>
        </p:spPr>
      </p:sp>
      <p:sp>
        <p:nvSpPr>
          <p:cNvPr id="30" name="文本框"/>
          <p:cNvSpPr>
            <a:spLocks noGrp="1"/>
          </p:cNvSpPr>
          <p:nvPr>
            <p:ph type="body" idx="1"/>
          </p:nvPr>
        </p:nvSpPr>
        <p:spPr>
          <a:xfrm rot="0">
            <a:off x="777875" y="4776788"/>
            <a:ext cx="6218238" cy="4525963"/>
          </a:xfrm>
          <a:prstGeom prst="rect"/>
          <a:noFill/>
          <a:ln w="12700" cmpd="sng" cap="flat">
            <a:noFill/>
            <a:prstDash val="solid"/>
            <a:miter/>
          </a:ln>
        </p:spPr>
        <p:txBody>
          <a:bodyPr vert="horz" wrap="none" lIns="0" tIns="0" rIns="0" bIns="0" anchor="ctr" anchorCtr="0">
            <a:prstTxWarp prst="textNoShape"/>
          </a:bodyPr>
          <a:lstStyle/>
          <a:p>
            <a:endParaRPr lang="zh-CN" altLang="en-US"/>
          </a:p>
        </p:txBody>
      </p:sp>
    </p:spTree>
    <p:extLst>
      <p:ext uri="{BB962C8B-B14F-4D97-AF65-F5344CB8AC3E}">
        <p14:creationId xmlns:p14="http://schemas.microsoft.com/office/powerpoint/2010/main" val="41765780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6" name="矩形"/>
          <p:cNvSpPr>
            <a:spLocks/>
          </p:cNvSpPr>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marL="0" indent="0" algn="r" eaLnBrk="1" latinLnBrk="0" hangingPunct="0">
              <a:lnSpc>
                <a:spcPct val="93000"/>
              </a:lnSpc>
              <a:spcBef>
                <a:spcPts val="0"/>
              </a:spcBef>
              <a:spcAft>
                <a:spcPts val="0"/>
              </a:spcAft>
              <a:buNone/>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10</a:t>
            </a:fld>
            <a:endParaRPr lang="zh-CN" altLang="en-US" sz="1400" b="0" i="0" u="none" strike="noStrike" kern="0" cap="none" spc="0" baseline="0">
              <a:solidFill>
                <a:srgbClr val="000000"/>
              </a:solidFill>
              <a:latin typeface="Times New Roman" pitchFamily="18" charset="0"/>
              <a:ea typeface="DejaVu Sans" pitchFamily="0" charset="1"/>
              <a:cs typeface="Times New Roman" pitchFamily="18" charset="0"/>
            </a:endParaRPr>
          </a:p>
        </p:txBody>
      </p:sp>
      <p:sp>
        <p:nvSpPr>
          <p:cNvPr id="97" name="对象"/>
          <p:cNvSpPr>
            <a:spLocks noGrp="1" noChangeAspect="1"/>
          </p:cNvSpPr>
          <p:nvPr>
            <p:ph type="sldImg"/>
          </p:nvPr>
        </p:nvSpPr>
        <p:spPr>
          <a:xfrm rot="0">
            <a:off x="533400" y="763586"/>
            <a:ext cx="6704013" cy="3771899"/>
          </a:xfrm>
          <a:prstGeom prst="rect"/>
          <a:solidFill>
            <a:srgbClr val="FFFFFF"/>
          </a:solidFill>
          <a:ln w="12700" cmpd="sng" cap="flat">
            <a:solidFill>
              <a:srgbClr val="000000"/>
            </a:solidFill>
            <a:prstDash val="solid"/>
            <a:miter/>
          </a:ln>
        </p:spPr>
      </p:sp>
      <p:sp>
        <p:nvSpPr>
          <p:cNvPr id="98" name="文本框"/>
          <p:cNvSpPr>
            <a:spLocks noGrp="1"/>
          </p:cNvSpPr>
          <p:nvPr>
            <p:ph type="body" idx="1"/>
          </p:nvPr>
        </p:nvSpPr>
        <p:spPr>
          <a:xfrm rot="0">
            <a:off x="777875" y="4776788"/>
            <a:ext cx="6218238" cy="4525963"/>
          </a:xfrm>
          <a:prstGeom prst="rect"/>
          <a:noFill/>
          <a:ln w="12700" cmpd="sng" cap="flat">
            <a:noFill/>
            <a:prstDash val="solid"/>
            <a:miter/>
          </a:ln>
        </p:spPr>
        <p:txBody>
          <a:bodyPr vert="horz" wrap="none" lIns="0" tIns="0" rIns="0" bIns="0" anchor="ctr" anchorCtr="0">
            <a:prstTxWarp prst="textNoShape"/>
          </a:bodyPr>
          <a:lstStyle/>
          <a:p>
            <a:endParaRPr lang="zh-CN" altLang="en-US"/>
          </a:p>
        </p:txBody>
      </p:sp>
    </p:spTree>
    <p:extLst>
      <p:ext uri="{BB962C8B-B14F-4D97-AF65-F5344CB8AC3E}">
        <p14:creationId xmlns:p14="http://schemas.microsoft.com/office/powerpoint/2010/main" val="202478355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0" name="矩形"/>
          <p:cNvSpPr>
            <a:spLocks/>
          </p:cNvSpPr>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marL="0" indent="0" algn="r" eaLnBrk="1" latinLnBrk="0" hangingPunct="0">
              <a:lnSpc>
                <a:spcPct val="93000"/>
              </a:lnSpc>
              <a:spcBef>
                <a:spcPts val="0"/>
              </a:spcBef>
              <a:spcAft>
                <a:spcPts val="0"/>
              </a:spcAft>
              <a:buNone/>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11</a:t>
            </a:fld>
            <a:endParaRPr lang="zh-CN" altLang="en-US" sz="1400" b="0" i="0" u="none" strike="noStrike" kern="0" cap="none" spc="0" baseline="0">
              <a:solidFill>
                <a:srgbClr val="000000"/>
              </a:solidFill>
              <a:latin typeface="Times New Roman" pitchFamily="18" charset="0"/>
              <a:ea typeface="DejaVu Sans" pitchFamily="0" charset="1"/>
              <a:cs typeface="Times New Roman" pitchFamily="18" charset="0"/>
            </a:endParaRPr>
          </a:p>
        </p:txBody>
      </p:sp>
      <p:sp>
        <p:nvSpPr>
          <p:cNvPr id="101" name="对象"/>
          <p:cNvSpPr>
            <a:spLocks noGrp="1" noChangeAspect="1"/>
          </p:cNvSpPr>
          <p:nvPr>
            <p:ph type="sldImg"/>
          </p:nvPr>
        </p:nvSpPr>
        <p:spPr>
          <a:xfrm rot="0">
            <a:off x="533400" y="763586"/>
            <a:ext cx="6704013" cy="3771899"/>
          </a:xfrm>
          <a:prstGeom prst="rect"/>
          <a:solidFill>
            <a:srgbClr val="FFFFFF"/>
          </a:solidFill>
          <a:ln w="12700" cmpd="sng" cap="flat">
            <a:solidFill>
              <a:srgbClr val="000000"/>
            </a:solidFill>
            <a:prstDash val="solid"/>
            <a:miter/>
          </a:ln>
        </p:spPr>
      </p:sp>
      <p:sp>
        <p:nvSpPr>
          <p:cNvPr id="102" name="文本框"/>
          <p:cNvSpPr>
            <a:spLocks noGrp="1"/>
          </p:cNvSpPr>
          <p:nvPr>
            <p:ph type="body" idx="1"/>
          </p:nvPr>
        </p:nvSpPr>
        <p:spPr>
          <a:xfrm rot="0">
            <a:off x="777875" y="4776788"/>
            <a:ext cx="6218238" cy="4525963"/>
          </a:xfrm>
          <a:prstGeom prst="rect"/>
          <a:noFill/>
          <a:ln w="12700" cmpd="sng" cap="flat">
            <a:noFill/>
            <a:prstDash val="solid"/>
            <a:miter/>
          </a:ln>
        </p:spPr>
        <p:txBody>
          <a:bodyPr vert="horz" wrap="none" lIns="0" tIns="0" rIns="0" bIns="0" anchor="ctr" anchorCtr="0">
            <a:prstTxWarp prst="textNoShape"/>
          </a:bodyPr>
          <a:lstStyle/>
          <a:p>
            <a:endParaRPr lang="zh-CN" altLang="en-US"/>
          </a:p>
        </p:txBody>
      </p:sp>
    </p:spTree>
    <p:extLst>
      <p:ext uri="{BB962C8B-B14F-4D97-AF65-F5344CB8AC3E}">
        <p14:creationId xmlns:p14="http://schemas.microsoft.com/office/powerpoint/2010/main" val="118774868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8" name="矩形"/>
          <p:cNvSpPr>
            <a:spLocks/>
          </p:cNvSpPr>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marL="0" indent="0" algn="r" eaLnBrk="1" latinLnBrk="0" hangingPunct="0">
              <a:lnSpc>
                <a:spcPct val="93000"/>
              </a:lnSpc>
              <a:spcBef>
                <a:spcPts val="0"/>
              </a:spcBef>
              <a:spcAft>
                <a:spcPts val="0"/>
              </a:spcAft>
              <a:buNone/>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2</a:t>
            </a:fld>
            <a:endParaRPr lang="zh-CN" altLang="en-US" sz="1400" b="0" i="0" u="none" strike="noStrike" kern="0" cap="none" spc="0" baseline="0">
              <a:solidFill>
                <a:srgbClr val="000000"/>
              </a:solidFill>
              <a:latin typeface="Times New Roman" pitchFamily="18" charset="0"/>
              <a:ea typeface="DejaVu Sans" pitchFamily="0" charset="1"/>
              <a:cs typeface="Times New Roman" pitchFamily="18" charset="0"/>
            </a:endParaRPr>
          </a:p>
        </p:txBody>
      </p:sp>
      <p:sp>
        <p:nvSpPr>
          <p:cNvPr id="39" name="对象"/>
          <p:cNvSpPr>
            <a:spLocks noGrp="1" noChangeAspect="1"/>
          </p:cNvSpPr>
          <p:nvPr>
            <p:ph type="sldImg"/>
          </p:nvPr>
        </p:nvSpPr>
        <p:spPr>
          <a:xfrm rot="0">
            <a:off x="533400" y="763586"/>
            <a:ext cx="6704013" cy="3771899"/>
          </a:xfrm>
          <a:prstGeom prst="rect"/>
          <a:solidFill>
            <a:srgbClr val="FFFFFF"/>
          </a:solidFill>
          <a:ln w="12700" cmpd="sng" cap="flat">
            <a:solidFill>
              <a:srgbClr val="000000"/>
            </a:solidFill>
            <a:prstDash val="solid"/>
            <a:miter/>
          </a:ln>
        </p:spPr>
      </p:sp>
      <p:sp>
        <p:nvSpPr>
          <p:cNvPr id="40" name="文本框"/>
          <p:cNvSpPr>
            <a:spLocks noGrp="1"/>
          </p:cNvSpPr>
          <p:nvPr>
            <p:ph type="body" idx="1"/>
          </p:nvPr>
        </p:nvSpPr>
        <p:spPr>
          <a:xfrm rot="0">
            <a:off x="777875" y="4776788"/>
            <a:ext cx="6218238" cy="4525963"/>
          </a:xfrm>
          <a:prstGeom prst="rect"/>
          <a:noFill/>
          <a:ln w="12700" cmpd="sng" cap="flat">
            <a:noFill/>
            <a:prstDash val="solid"/>
            <a:miter/>
          </a:ln>
        </p:spPr>
        <p:txBody>
          <a:bodyPr vert="horz" wrap="none" lIns="0" tIns="0" rIns="0" bIns="0" anchor="ctr" anchorCtr="0">
            <a:prstTxWarp prst="textNoShape"/>
          </a:bodyPr>
          <a:lstStyle/>
          <a:p>
            <a:endParaRPr lang="zh-CN" altLang="en-US"/>
          </a:p>
        </p:txBody>
      </p:sp>
    </p:spTree>
    <p:extLst>
      <p:ext uri="{BB962C8B-B14F-4D97-AF65-F5344CB8AC3E}">
        <p14:creationId xmlns:p14="http://schemas.microsoft.com/office/powerpoint/2010/main" val="32336787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5" name="矩形"/>
          <p:cNvSpPr>
            <a:spLocks/>
          </p:cNvSpPr>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marL="0" indent="0" algn="r" eaLnBrk="1" latinLnBrk="0" hangingPunct="0">
              <a:lnSpc>
                <a:spcPct val="93000"/>
              </a:lnSpc>
              <a:spcBef>
                <a:spcPts val="0"/>
              </a:spcBef>
              <a:spcAft>
                <a:spcPts val="0"/>
              </a:spcAft>
              <a:buNone/>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3</a:t>
            </a:fld>
            <a:endParaRPr lang="zh-CN" altLang="en-US" sz="1400" b="0" i="0" u="none" strike="noStrike" kern="0" cap="none" spc="0" baseline="0">
              <a:solidFill>
                <a:srgbClr val="000000"/>
              </a:solidFill>
              <a:latin typeface="Times New Roman" pitchFamily="18" charset="0"/>
              <a:ea typeface="DejaVu Sans" pitchFamily="0" charset="1"/>
              <a:cs typeface="Times New Roman" pitchFamily="18" charset="0"/>
            </a:endParaRPr>
          </a:p>
        </p:txBody>
      </p:sp>
      <p:sp>
        <p:nvSpPr>
          <p:cNvPr id="46" name="对象"/>
          <p:cNvSpPr>
            <a:spLocks noGrp="1" noChangeAspect="1"/>
          </p:cNvSpPr>
          <p:nvPr>
            <p:ph type="sldImg"/>
          </p:nvPr>
        </p:nvSpPr>
        <p:spPr>
          <a:xfrm rot="0">
            <a:off x="533400" y="763586"/>
            <a:ext cx="6704013" cy="3771899"/>
          </a:xfrm>
          <a:prstGeom prst="rect"/>
          <a:solidFill>
            <a:srgbClr val="FFFFFF"/>
          </a:solidFill>
          <a:ln w="12700" cmpd="sng" cap="flat">
            <a:solidFill>
              <a:srgbClr val="000000"/>
            </a:solidFill>
            <a:prstDash val="solid"/>
            <a:miter/>
          </a:ln>
        </p:spPr>
      </p:sp>
      <p:sp>
        <p:nvSpPr>
          <p:cNvPr id="47" name="文本框"/>
          <p:cNvSpPr>
            <a:spLocks noGrp="1"/>
          </p:cNvSpPr>
          <p:nvPr>
            <p:ph type="body" idx="1"/>
          </p:nvPr>
        </p:nvSpPr>
        <p:spPr>
          <a:xfrm rot="0">
            <a:off x="777875" y="4776788"/>
            <a:ext cx="6218238" cy="4525963"/>
          </a:xfrm>
          <a:prstGeom prst="rect"/>
          <a:noFill/>
          <a:ln w="12700" cmpd="sng" cap="flat">
            <a:noFill/>
            <a:prstDash val="solid"/>
            <a:miter/>
          </a:ln>
        </p:spPr>
        <p:txBody>
          <a:bodyPr vert="horz" wrap="none" lIns="0" tIns="0" rIns="0" bIns="0" anchor="ctr" anchorCtr="0">
            <a:prstTxWarp prst="textNoShape"/>
          </a:bodyPr>
          <a:lstStyle/>
          <a:p>
            <a:endParaRPr lang="zh-CN" altLang="en-US"/>
          </a:p>
        </p:txBody>
      </p:sp>
    </p:spTree>
    <p:extLst>
      <p:ext uri="{BB962C8B-B14F-4D97-AF65-F5344CB8AC3E}">
        <p14:creationId xmlns:p14="http://schemas.microsoft.com/office/powerpoint/2010/main" val="15423087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2" name="矩形"/>
          <p:cNvSpPr>
            <a:spLocks/>
          </p:cNvSpPr>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marL="0" indent="0" algn="r" eaLnBrk="1" latinLnBrk="0" hangingPunct="0">
              <a:lnSpc>
                <a:spcPct val="93000"/>
              </a:lnSpc>
              <a:spcBef>
                <a:spcPts val="0"/>
              </a:spcBef>
              <a:spcAft>
                <a:spcPts val="0"/>
              </a:spcAft>
              <a:buNone/>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4</a:t>
            </a:fld>
            <a:endParaRPr lang="zh-CN" altLang="en-US" sz="1400" b="0" i="0" u="none" strike="noStrike" kern="0" cap="none" spc="0" baseline="0">
              <a:solidFill>
                <a:srgbClr val="000000"/>
              </a:solidFill>
              <a:latin typeface="Times New Roman" pitchFamily="18" charset="0"/>
              <a:ea typeface="DejaVu Sans" pitchFamily="0" charset="1"/>
              <a:cs typeface="Times New Roman" pitchFamily="18" charset="0"/>
            </a:endParaRPr>
          </a:p>
        </p:txBody>
      </p:sp>
      <p:sp>
        <p:nvSpPr>
          <p:cNvPr id="53" name="对象"/>
          <p:cNvSpPr>
            <a:spLocks noGrp="1" noChangeAspect="1"/>
          </p:cNvSpPr>
          <p:nvPr>
            <p:ph type="sldImg"/>
          </p:nvPr>
        </p:nvSpPr>
        <p:spPr>
          <a:xfrm rot="0">
            <a:off x="533400" y="763586"/>
            <a:ext cx="6704013" cy="3771899"/>
          </a:xfrm>
          <a:prstGeom prst="rect"/>
          <a:solidFill>
            <a:srgbClr val="FFFFFF"/>
          </a:solidFill>
          <a:ln w="12700" cmpd="sng" cap="flat">
            <a:solidFill>
              <a:srgbClr val="000000"/>
            </a:solidFill>
            <a:prstDash val="solid"/>
            <a:miter/>
          </a:ln>
        </p:spPr>
      </p:sp>
      <p:sp>
        <p:nvSpPr>
          <p:cNvPr id="54" name="文本框"/>
          <p:cNvSpPr>
            <a:spLocks noGrp="1"/>
          </p:cNvSpPr>
          <p:nvPr>
            <p:ph type="body" idx="1"/>
          </p:nvPr>
        </p:nvSpPr>
        <p:spPr>
          <a:xfrm rot="0">
            <a:off x="777875" y="4776788"/>
            <a:ext cx="6218238" cy="4525963"/>
          </a:xfrm>
          <a:prstGeom prst="rect"/>
          <a:noFill/>
          <a:ln w="12700" cmpd="sng" cap="flat">
            <a:noFill/>
            <a:prstDash val="solid"/>
            <a:miter/>
          </a:ln>
        </p:spPr>
        <p:txBody>
          <a:bodyPr vert="horz" wrap="none" lIns="0" tIns="0" rIns="0" bIns="0" anchor="ctr" anchorCtr="0">
            <a:prstTxWarp prst="textNoShape"/>
          </a:bodyPr>
          <a:lstStyle/>
          <a:p>
            <a:endParaRPr lang="zh-CN" altLang="en-US"/>
          </a:p>
        </p:txBody>
      </p:sp>
    </p:spTree>
    <p:extLst>
      <p:ext uri="{BB962C8B-B14F-4D97-AF65-F5344CB8AC3E}">
        <p14:creationId xmlns:p14="http://schemas.microsoft.com/office/powerpoint/2010/main" val="141202767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9" name="矩形"/>
          <p:cNvSpPr>
            <a:spLocks/>
          </p:cNvSpPr>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marL="0" indent="0" algn="r" eaLnBrk="1" latinLnBrk="0" hangingPunct="0">
              <a:lnSpc>
                <a:spcPct val="93000"/>
              </a:lnSpc>
              <a:spcBef>
                <a:spcPts val="0"/>
              </a:spcBef>
              <a:spcAft>
                <a:spcPts val="0"/>
              </a:spcAft>
              <a:buNone/>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5</a:t>
            </a:fld>
            <a:endParaRPr lang="zh-CN" altLang="en-US" sz="1400" b="0" i="0" u="none" strike="noStrike" kern="0" cap="none" spc="0" baseline="0">
              <a:solidFill>
                <a:srgbClr val="000000"/>
              </a:solidFill>
              <a:latin typeface="Times New Roman" pitchFamily="18" charset="0"/>
              <a:ea typeface="DejaVu Sans" pitchFamily="0" charset="1"/>
              <a:cs typeface="Times New Roman" pitchFamily="18" charset="0"/>
            </a:endParaRPr>
          </a:p>
        </p:txBody>
      </p:sp>
      <p:sp>
        <p:nvSpPr>
          <p:cNvPr id="60" name="对象"/>
          <p:cNvSpPr>
            <a:spLocks noGrp="1" noChangeAspect="1"/>
          </p:cNvSpPr>
          <p:nvPr>
            <p:ph type="sldImg"/>
          </p:nvPr>
        </p:nvSpPr>
        <p:spPr>
          <a:xfrm rot="0">
            <a:off x="533400" y="763586"/>
            <a:ext cx="6704013" cy="3771899"/>
          </a:xfrm>
          <a:prstGeom prst="rect"/>
          <a:solidFill>
            <a:srgbClr val="FFFFFF"/>
          </a:solidFill>
          <a:ln w="12700" cmpd="sng" cap="flat">
            <a:solidFill>
              <a:srgbClr val="000000"/>
            </a:solidFill>
            <a:prstDash val="solid"/>
            <a:miter/>
          </a:ln>
        </p:spPr>
      </p:sp>
      <p:sp>
        <p:nvSpPr>
          <p:cNvPr id="61" name="文本框"/>
          <p:cNvSpPr>
            <a:spLocks noGrp="1"/>
          </p:cNvSpPr>
          <p:nvPr>
            <p:ph type="body" idx="1"/>
          </p:nvPr>
        </p:nvSpPr>
        <p:spPr>
          <a:xfrm rot="0">
            <a:off x="777875" y="4776788"/>
            <a:ext cx="6218238" cy="4525963"/>
          </a:xfrm>
          <a:prstGeom prst="rect"/>
          <a:noFill/>
          <a:ln w="12700" cmpd="sng" cap="flat">
            <a:noFill/>
            <a:prstDash val="solid"/>
            <a:miter/>
          </a:ln>
        </p:spPr>
        <p:txBody>
          <a:bodyPr vert="horz" wrap="none" lIns="0" tIns="0" rIns="0" bIns="0" anchor="ctr" anchorCtr="0">
            <a:prstTxWarp prst="textNoShape"/>
          </a:bodyPr>
          <a:lstStyle/>
          <a:p>
            <a:endParaRPr lang="zh-CN" altLang="en-US"/>
          </a:p>
        </p:txBody>
      </p:sp>
    </p:spTree>
    <p:extLst>
      <p:ext uri="{BB962C8B-B14F-4D97-AF65-F5344CB8AC3E}">
        <p14:creationId xmlns:p14="http://schemas.microsoft.com/office/powerpoint/2010/main" val="11272049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6" name="矩形"/>
          <p:cNvSpPr>
            <a:spLocks/>
          </p:cNvSpPr>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marL="0" indent="0" algn="r" eaLnBrk="1" latinLnBrk="0" hangingPunct="0">
              <a:lnSpc>
                <a:spcPct val="93000"/>
              </a:lnSpc>
              <a:spcBef>
                <a:spcPts val="0"/>
              </a:spcBef>
              <a:spcAft>
                <a:spcPts val="0"/>
              </a:spcAft>
              <a:buNone/>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6</a:t>
            </a:fld>
            <a:endParaRPr lang="zh-CN" altLang="en-US" sz="1400" b="0" i="0" u="none" strike="noStrike" kern="0" cap="none" spc="0" baseline="0">
              <a:solidFill>
                <a:srgbClr val="000000"/>
              </a:solidFill>
              <a:latin typeface="Times New Roman" pitchFamily="18" charset="0"/>
              <a:ea typeface="DejaVu Sans" pitchFamily="0" charset="1"/>
              <a:cs typeface="Times New Roman" pitchFamily="18" charset="0"/>
            </a:endParaRPr>
          </a:p>
        </p:txBody>
      </p:sp>
      <p:sp>
        <p:nvSpPr>
          <p:cNvPr id="67" name="对象"/>
          <p:cNvSpPr>
            <a:spLocks noGrp="1" noChangeAspect="1"/>
          </p:cNvSpPr>
          <p:nvPr>
            <p:ph type="sldImg"/>
          </p:nvPr>
        </p:nvSpPr>
        <p:spPr>
          <a:xfrm rot="0">
            <a:off x="533400" y="763586"/>
            <a:ext cx="6704013" cy="3771899"/>
          </a:xfrm>
          <a:prstGeom prst="rect"/>
          <a:solidFill>
            <a:srgbClr val="FFFFFF"/>
          </a:solidFill>
          <a:ln w="12700" cmpd="sng" cap="flat">
            <a:solidFill>
              <a:srgbClr val="000000"/>
            </a:solidFill>
            <a:prstDash val="solid"/>
            <a:miter/>
          </a:ln>
        </p:spPr>
      </p:sp>
      <p:sp>
        <p:nvSpPr>
          <p:cNvPr id="68" name="文本框"/>
          <p:cNvSpPr>
            <a:spLocks noGrp="1"/>
          </p:cNvSpPr>
          <p:nvPr>
            <p:ph type="body" idx="1"/>
          </p:nvPr>
        </p:nvSpPr>
        <p:spPr>
          <a:xfrm rot="0">
            <a:off x="777875" y="4776788"/>
            <a:ext cx="6218238" cy="4525963"/>
          </a:xfrm>
          <a:prstGeom prst="rect"/>
          <a:noFill/>
          <a:ln w="12700" cmpd="sng" cap="flat">
            <a:noFill/>
            <a:prstDash val="solid"/>
            <a:miter/>
          </a:ln>
        </p:spPr>
        <p:txBody>
          <a:bodyPr vert="horz" wrap="none" lIns="0" tIns="0" rIns="0" bIns="0" anchor="ctr" anchorCtr="0">
            <a:prstTxWarp prst="textNoShape"/>
          </a:bodyPr>
          <a:lstStyle/>
          <a:p>
            <a:endParaRPr lang="zh-CN" altLang="en-US"/>
          </a:p>
        </p:txBody>
      </p:sp>
    </p:spTree>
    <p:extLst>
      <p:ext uri="{BB962C8B-B14F-4D97-AF65-F5344CB8AC3E}">
        <p14:creationId xmlns:p14="http://schemas.microsoft.com/office/powerpoint/2010/main" val="90119529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矩形"/>
          <p:cNvSpPr>
            <a:spLocks/>
          </p:cNvSpPr>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marL="0" indent="0" algn="r" eaLnBrk="1" latinLnBrk="0" hangingPunct="0">
              <a:lnSpc>
                <a:spcPct val="93000"/>
              </a:lnSpc>
              <a:spcBef>
                <a:spcPts val="0"/>
              </a:spcBef>
              <a:spcAft>
                <a:spcPts val="0"/>
              </a:spcAft>
              <a:buNone/>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7</a:t>
            </a:fld>
            <a:endParaRPr lang="zh-CN" altLang="en-US" sz="1400" b="0" i="0" u="none" strike="noStrike" kern="0" cap="none" spc="0" baseline="0">
              <a:solidFill>
                <a:srgbClr val="000000"/>
              </a:solidFill>
              <a:latin typeface="Times New Roman" pitchFamily="18" charset="0"/>
              <a:ea typeface="DejaVu Sans" pitchFamily="0" charset="1"/>
              <a:cs typeface="Times New Roman" pitchFamily="18" charset="0"/>
            </a:endParaRPr>
          </a:p>
        </p:txBody>
      </p:sp>
      <p:sp>
        <p:nvSpPr>
          <p:cNvPr id="75" name="对象"/>
          <p:cNvSpPr>
            <a:spLocks noGrp="1" noChangeAspect="1"/>
          </p:cNvSpPr>
          <p:nvPr>
            <p:ph type="sldImg"/>
          </p:nvPr>
        </p:nvSpPr>
        <p:spPr>
          <a:xfrm rot="0">
            <a:off x="533400" y="763586"/>
            <a:ext cx="6704013" cy="3771899"/>
          </a:xfrm>
          <a:prstGeom prst="rect"/>
          <a:solidFill>
            <a:srgbClr val="FFFFFF"/>
          </a:solidFill>
          <a:ln w="12700" cmpd="sng" cap="flat">
            <a:solidFill>
              <a:srgbClr val="000000"/>
            </a:solidFill>
            <a:prstDash val="solid"/>
            <a:miter/>
          </a:ln>
        </p:spPr>
      </p:sp>
      <p:sp>
        <p:nvSpPr>
          <p:cNvPr id="76" name="文本框"/>
          <p:cNvSpPr>
            <a:spLocks noGrp="1"/>
          </p:cNvSpPr>
          <p:nvPr>
            <p:ph type="body" idx="1"/>
          </p:nvPr>
        </p:nvSpPr>
        <p:spPr>
          <a:xfrm rot="0">
            <a:off x="777875" y="4776788"/>
            <a:ext cx="6218238" cy="4525963"/>
          </a:xfrm>
          <a:prstGeom prst="rect"/>
          <a:noFill/>
          <a:ln w="12700" cmpd="sng" cap="flat">
            <a:noFill/>
            <a:prstDash val="solid"/>
            <a:miter/>
          </a:ln>
        </p:spPr>
        <p:txBody>
          <a:bodyPr vert="horz" wrap="none" lIns="0" tIns="0" rIns="0" bIns="0" anchor="ctr" anchorCtr="0">
            <a:prstTxWarp prst="textNoShape"/>
          </a:bodyPr>
          <a:lstStyle/>
          <a:p>
            <a:endParaRPr lang="zh-CN" altLang="en-US"/>
          </a:p>
        </p:txBody>
      </p:sp>
    </p:spTree>
    <p:extLst>
      <p:ext uri="{BB962C8B-B14F-4D97-AF65-F5344CB8AC3E}">
        <p14:creationId xmlns:p14="http://schemas.microsoft.com/office/powerpoint/2010/main" val="132212932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1" name="矩形"/>
          <p:cNvSpPr>
            <a:spLocks/>
          </p:cNvSpPr>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marL="0" indent="0" algn="r" eaLnBrk="1" latinLnBrk="0" hangingPunct="0">
              <a:lnSpc>
                <a:spcPct val="93000"/>
              </a:lnSpc>
              <a:spcBef>
                <a:spcPts val="0"/>
              </a:spcBef>
              <a:spcAft>
                <a:spcPts val="0"/>
              </a:spcAft>
              <a:buNone/>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8</a:t>
            </a:fld>
            <a:endParaRPr lang="zh-CN" altLang="en-US" sz="1400" b="0" i="0" u="none" strike="noStrike" kern="0" cap="none" spc="0" baseline="0">
              <a:solidFill>
                <a:srgbClr val="000000"/>
              </a:solidFill>
              <a:latin typeface="Times New Roman" pitchFamily="18" charset="0"/>
              <a:ea typeface="DejaVu Sans" pitchFamily="0" charset="1"/>
              <a:cs typeface="Times New Roman" pitchFamily="18" charset="0"/>
            </a:endParaRPr>
          </a:p>
        </p:txBody>
      </p:sp>
      <p:sp>
        <p:nvSpPr>
          <p:cNvPr id="82" name="对象"/>
          <p:cNvSpPr>
            <a:spLocks noGrp="1" noChangeAspect="1"/>
          </p:cNvSpPr>
          <p:nvPr>
            <p:ph type="sldImg"/>
          </p:nvPr>
        </p:nvSpPr>
        <p:spPr>
          <a:xfrm rot="0">
            <a:off x="533400" y="763586"/>
            <a:ext cx="6704013" cy="3771899"/>
          </a:xfrm>
          <a:prstGeom prst="rect"/>
          <a:solidFill>
            <a:srgbClr val="FFFFFF"/>
          </a:solidFill>
          <a:ln w="12700" cmpd="sng" cap="flat">
            <a:solidFill>
              <a:srgbClr val="000000"/>
            </a:solidFill>
            <a:prstDash val="solid"/>
            <a:miter/>
          </a:ln>
        </p:spPr>
      </p:sp>
      <p:sp>
        <p:nvSpPr>
          <p:cNvPr id="83" name="文本框"/>
          <p:cNvSpPr>
            <a:spLocks noGrp="1"/>
          </p:cNvSpPr>
          <p:nvPr>
            <p:ph type="body" idx="1"/>
          </p:nvPr>
        </p:nvSpPr>
        <p:spPr>
          <a:xfrm rot="0">
            <a:off x="777875" y="4776788"/>
            <a:ext cx="6218238" cy="4525963"/>
          </a:xfrm>
          <a:prstGeom prst="rect"/>
          <a:noFill/>
          <a:ln w="12700" cmpd="sng" cap="flat">
            <a:noFill/>
            <a:prstDash val="solid"/>
            <a:miter/>
          </a:ln>
        </p:spPr>
        <p:txBody>
          <a:bodyPr vert="horz" wrap="none" lIns="0" tIns="0" rIns="0" bIns="0" anchor="ctr" anchorCtr="0">
            <a:prstTxWarp prst="textNoShape"/>
          </a:bodyPr>
          <a:lstStyle/>
          <a:p>
            <a:endParaRPr lang="zh-CN" altLang="en-US"/>
          </a:p>
        </p:txBody>
      </p:sp>
    </p:spTree>
    <p:extLst>
      <p:ext uri="{BB962C8B-B14F-4D97-AF65-F5344CB8AC3E}">
        <p14:creationId xmlns:p14="http://schemas.microsoft.com/office/powerpoint/2010/main" val="124091607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4398963" y="9555163"/>
            <a:ext cx="3371849" cy="501649"/>
          </a:xfrm>
          <a:prstGeom prst="rect"/>
          <a:noFill/>
          <a:ln w="12700" cmpd="sng" cap="flat">
            <a:noFill/>
            <a:prstDash val="solid"/>
            <a:miter/>
          </a:ln>
        </p:spPr>
        <p:txBody>
          <a:bodyPr vert="horz" wrap="square" lIns="0" tIns="0" rIns="0" bIns="0" anchor="b" anchorCtr="0">
            <a:prstTxWarp prst="textNoShape"/>
          </a:bodyPr>
          <a:lstStyle/>
          <a:p>
            <a:pPr marL="0" indent="0" algn="r" eaLnBrk="1" latinLnBrk="0" hangingPunct="0">
              <a:lnSpc>
                <a:spcPct val="93000"/>
              </a:lnSpc>
              <a:spcBef>
                <a:spcPts val="0"/>
              </a:spcBef>
              <a:spcAft>
                <a:spcPts val="0"/>
              </a:spcAft>
              <a:buNone/>
              <a:tabLst>
                <a:tab pos="457200" algn="l"/>
                <a:tab pos="914400" algn="l"/>
                <a:tab pos="1371600" algn="l"/>
                <a:tab pos="1828800" algn="l"/>
                <a:tab pos="2286000" algn="l"/>
                <a:tab pos="2743200" algn="l"/>
                <a:tab pos="3200400" algn="l"/>
              </a:tabLst>
            </a:pPr>
            <a:fld id="{CAD2D6BD-DE1B-4B5F-8B41-2702339687B9}" type="slidenum">
              <a:rPr lang="en-US" altLang="zh-CN" sz="1400" b="0" i="0" u="none" strike="noStrike" kern="0" cap="none" spc="0" baseline="0">
                <a:solidFill>
                  <a:srgbClr val="000000"/>
                </a:solidFill>
                <a:latin typeface="Times New Roman" pitchFamily="18" charset="0"/>
                <a:ea typeface="DejaVu Sans" pitchFamily="0" charset="1"/>
                <a:cs typeface="Times New Roman" pitchFamily="18" charset="0"/>
              </a:rPr>
              <a:t>9</a:t>
            </a:fld>
            <a:endParaRPr lang="zh-CN" altLang="en-US" sz="1400" b="0" i="0" u="none" strike="noStrike" kern="0" cap="none" spc="0" baseline="0">
              <a:solidFill>
                <a:srgbClr val="000000"/>
              </a:solidFill>
              <a:latin typeface="Times New Roman" pitchFamily="18" charset="0"/>
              <a:ea typeface="DejaVu Sans" pitchFamily="0" charset="1"/>
              <a:cs typeface="Times New Roman" pitchFamily="18" charset="0"/>
            </a:endParaRPr>
          </a:p>
        </p:txBody>
      </p:sp>
      <p:sp>
        <p:nvSpPr>
          <p:cNvPr id="89" name="对象"/>
          <p:cNvSpPr>
            <a:spLocks noGrp="1" noChangeAspect="1"/>
          </p:cNvSpPr>
          <p:nvPr>
            <p:ph type="sldImg"/>
          </p:nvPr>
        </p:nvSpPr>
        <p:spPr>
          <a:xfrm rot="0">
            <a:off x="533400" y="763586"/>
            <a:ext cx="6704013" cy="3771899"/>
          </a:xfrm>
          <a:prstGeom prst="rect"/>
          <a:solidFill>
            <a:srgbClr val="FFFFFF"/>
          </a:solidFill>
          <a:ln w="12700" cmpd="sng" cap="flat">
            <a:solidFill>
              <a:srgbClr val="000000"/>
            </a:solidFill>
            <a:prstDash val="solid"/>
            <a:miter/>
          </a:ln>
        </p:spPr>
      </p:sp>
      <p:sp>
        <p:nvSpPr>
          <p:cNvPr id="90" name="文本框"/>
          <p:cNvSpPr>
            <a:spLocks noGrp="1"/>
          </p:cNvSpPr>
          <p:nvPr>
            <p:ph type="body" idx="1"/>
          </p:nvPr>
        </p:nvSpPr>
        <p:spPr>
          <a:xfrm rot="0">
            <a:off x="777875" y="4776788"/>
            <a:ext cx="6218238" cy="4525963"/>
          </a:xfrm>
          <a:prstGeom prst="rect"/>
          <a:noFill/>
          <a:ln w="12700" cmpd="sng" cap="flat">
            <a:noFill/>
            <a:prstDash val="solid"/>
            <a:miter/>
          </a:ln>
        </p:spPr>
        <p:txBody>
          <a:bodyPr vert="horz" wrap="none" lIns="0" tIns="0" rIns="0" bIns="0" anchor="ctr" anchorCtr="0">
            <a:prstTxWarp prst="textNoShape"/>
          </a:bodyPr>
          <a:lstStyle/>
          <a:p>
            <a:endParaRPr lang="zh-CN" altLang="en-US"/>
          </a:p>
        </p:txBody>
      </p:sp>
    </p:spTree>
    <p:extLst>
      <p:ext uri="{BB962C8B-B14F-4D97-AF65-F5344CB8AC3E}">
        <p14:creationId xmlns:p14="http://schemas.microsoft.com/office/powerpoint/2010/main" val="11247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2197514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97693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20387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0" name="矩形"/>
          <p:cNvSpPr>
            <a:spLocks xmlns:a="http://schemas.openxmlformats.org/drawingml/2006/main"/>
          </p:cNvSpPr>
          <p:nvPr/>
        </p:nvSpPr>
        <p:spPr>
          <a:xfrm xmlns:a="http://schemas.openxmlformats.org/drawingml/2006/main" rot="0">
            <a:off x="4165600" y="6356349"/>
            <a:ext cx="3860799" cy="365125"/>
          </a:xfrm>
          <a:prstGeom xmlns:a="http://schemas.openxmlformats.org/drawingml/2006/main" prst="rect"/>
          <a:noFill xmlns:a="http://schemas.openxmlformats.org/drawingml/2006/main"/>
          <a:ln xmlns:a="http://schemas.openxmlformats.org/drawingml/2006/main" w="12700" cmpd="sng" cap="flat">
            <a:noFill/>
            <a:prstDash val="solid"/>
            <a:miter/>
          </a:ln>
        </p:spPr>
      </p:sp>
      <p:sp>
        <p:nvSpPr>
          <p:cNvPr id="18" name="文本框"/>
          <p:cNvSpPr>
            <a:spLocks xmlns:a="http://schemas.openxmlformats.org/drawingml/2006/main" noGrp="1"/>
          </p:cNvSpPr>
          <p:nvPr>
            <p:ph type="dt" idx="10"/>
          </p:nvPr>
        </p:nvSpPr>
        <p:spPr>
          <a:xfrm xmlns:a="http://schemas.openxmlformats.org/drawingml/2006/main" rot="0">
            <a:off x="609600" y="6356349"/>
            <a:ext cx="2843212" cy="36353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endParaRPr lang="zh-CN" altLang="en-US">
              <a:latin typeface="Arial" pitchFamily="34" charset="0"/>
              <a:ea typeface="WenQuanYi Micro Hei" pitchFamily="0" charset="1"/>
              <a:cs typeface="Arial" pitchFamily="34" charset="0"/>
            </a:endParaRPr>
          </a:p>
        </p:txBody>
      </p:sp>
      <p:sp>
        <p:nvSpPr>
          <p:cNvPr id="19" name="文本框"/>
          <p:cNvSpPr>
            <a:spLocks xmlns:a="http://schemas.openxmlformats.org/drawingml/2006/main" noGrp="1"/>
          </p:cNvSpPr>
          <p:nvPr>
            <p:ph type="sldNum"/>
          </p:nvPr>
        </p:nvSpPr>
        <p:spPr>
          <a:xfrm xmlns:a="http://schemas.openxmlformats.org/drawingml/2006/main" rot="0">
            <a:off x="8737600" y="6356349"/>
            <a:ext cx="2843213" cy="36353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fld id="{CAD2D6BD-DE1B-4B5F-8B41-2702339687B9}" type="slidenum">
              <a:rPr lang="en-US" altLang="zh-CN" sz="1800" b="0" i="0" u="none" strike="noStrike" kern="0" cap="none" spc="0" baseline="0">
                <a:solidFill>
                  <a:schemeClr val="tx1"/>
                </a:solidFill>
                <a:latin typeface="Arial" pitchFamily="34" charset="0"/>
                <a:ea typeface="WenQuanYi Micro Hei" pitchFamily="0" charset="1"/>
                <a:cs typeface="Arial" pitchFamily="34" charset="0"/>
              </a:rPr>
              <a:t>&lt;#&gt;</a:t>
            </a:fld>
            <a:endParaRPr lang="zh-CN" altLang="en-US">
              <a:latin typeface="Arial" pitchFamily="34" charset="0"/>
              <a:ea typeface="WenQuanYi Micro Hei" pitchFamily="0" charset="1"/>
              <a:cs typeface="Arial" pitchFamily="34" charset="0"/>
            </a:endParaRPr>
          </a:p>
        </p:txBody>
      </p:sp>
    </p:spTree>
    <p:extLst>
      <p:ext uri="{BB962C8B-B14F-4D97-AF65-F5344CB8AC3E}">
        <p14:creationId xmlns:p14="http://schemas.microsoft.com/office/powerpoint/2010/main" val="293349502"/>
      </p:ext>
    </p:extLst>
  </p:cSld>
  <p:clrMapOvr>
    <a:masterClrMapping xmlns:a="http://schemas.openxmlformats.org/drawingml/2006/main"/>
  </p:clrMapOvr>
</p:sldLayout>
</file>

<file path=ppt/slideLayouts/slideLayout13.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4861266"/>
      </p:ext>
    </p:extLst>
  </p:cSld>
  <p:clrMapOvr>
    <a:masterClrMapping xmlns:a="http://schemas.openxmlformats.org/drawingml/2006/main"/>
  </p:clrMapOvr>
</p:sldLayout>
</file>

<file path=ppt/slideLayouts/slideLayout14.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9643319"/>
      </p:ext>
    </p:extLst>
  </p:cSld>
  <p:clrMapOvr>
    <a:masterClrMapping xmlns:a="http://schemas.openxmlformats.org/drawingml/2006/main"/>
  </p:clrMapOvr>
</p:sldLayout>
</file>

<file path=ppt/slideLayouts/slideLayout15.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1261666"/>
      </p:ext>
    </p:extLst>
  </p:cSld>
  <p:clrMapOvr>
    <a:masterClrMapping xmlns:a="http://schemas.openxmlformats.org/drawingml/2006/main"/>
  </p:clrMapOvr>
</p:sldLayout>
</file>

<file path=ppt/slideLayouts/slideLayout16.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4526033"/>
      </p:ext>
    </p:extLst>
  </p:cSld>
  <p:clrMapOvr>
    <a:masterClrMapping xmlns:a="http://schemas.openxmlformats.org/drawingml/2006/main"/>
  </p:clrMapOvr>
</p:sldLayout>
</file>

<file path=ppt/slideLayouts/slideLayout17.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2166515"/>
      </p:ext>
    </p:extLst>
  </p:cSld>
  <p:clrMapOvr>
    <a:masterClrMapping xmlns:a="http://schemas.openxmlformats.org/drawingml/2006/main"/>
  </p:clrMapOvr>
</p:sldLayout>
</file>

<file path=ppt/slideLayouts/slideLayout18.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9566775"/>
      </p:ext>
    </p:extLst>
  </p:cSld>
  <p:clrMapOvr>
    <a:masterClrMapping xmlns:a="http://schemas.openxmlformats.org/drawingml/2006/main"/>
  </p:clrMapOvr>
</p:sldLayout>
</file>

<file path=ppt/slideLayouts/slideLayout19.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579419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7948387"/>
      </p:ext>
    </p:extLst>
  </p:cSld>
  <p:clrMapOvr>
    <a:masterClrMapping xmlns:a="http://schemas.openxmlformats.org/drawingml/2006/main"/>
  </p:clrMapOvr>
</p:sldLayout>
</file>

<file path=ppt/slideLayouts/slideLayout20.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2848567"/>
      </p:ext>
    </p:extLst>
  </p:cSld>
  <p:clrMapOvr>
    <a:masterClrMapping xmlns:a="http://schemas.openxmlformats.org/drawingml/2006/main"/>
  </p:clrMapOvr>
</p:sldLayout>
</file>

<file path=ppt/slideLayouts/slideLayout21.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3754941"/>
      </p:ext>
    </p:extLst>
  </p:cSld>
  <p:clrMapOvr>
    <a:masterClrMapping xmlns:a="http://schemas.openxmlformats.org/drawingml/2006/main"/>
  </p:clrMapOvr>
</p:sldLayout>
</file>

<file path=ppt/slideLayouts/slideLayout22.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995046"/>
      </p:ext>
    </p:extLst>
  </p:cSld>
  <p:clrMapOvr>
    <a:masterClrMapping xmlns:a="http://schemas.openxmlformats.org/drawingml/2006/main"/>
  </p:clrMapOvr>
</p:sldLayout>
</file>

<file path=ppt/slideLayouts/slideLayout23.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5288497"/>
      </p:ext>
    </p:extLst>
  </p:cSld>
  <p:clrMapOvr>
    <a:masterClrMapping xmlns:a="http://schemas.openxmlformats.org/drawingml/2006/main"/>
  </p:clrMapOvr>
</p:sldLayout>
</file>

<file path=ppt/slideLayouts/slideLayout2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4165600" y="6356349"/>
            <a:ext cx="3860799" cy="365125"/>
          </a:xfrm>
          <a:prstGeom xmlns:a="http://schemas.openxmlformats.org/drawingml/2006/main" prst="rect"/>
          <a:noFill xmlns:a="http://schemas.openxmlformats.org/drawingml/2006/main"/>
          <a:ln xmlns:a="http://schemas.openxmlformats.org/drawingml/2006/main" w="12700" cmpd="sng" cap="flat">
            <a:noFill/>
            <a:prstDash val="solid"/>
            <a:miter/>
          </a:ln>
        </p:spPr>
      </p:sp>
      <p:sp>
        <p:nvSpPr>
          <p:cNvPr id="31" name="文本框"/>
          <p:cNvSpPr>
            <a:spLocks xmlns:a="http://schemas.openxmlformats.org/drawingml/2006/main" noGrp="1"/>
          </p:cNvSpPr>
          <p:nvPr>
            <p:ph type="dt" idx="10"/>
          </p:nvPr>
        </p:nvSpPr>
        <p:spPr>
          <a:xfrm xmlns:a="http://schemas.openxmlformats.org/drawingml/2006/main" rot="0">
            <a:off x="609600" y="6356349"/>
            <a:ext cx="2843212" cy="363536"/>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endParaRPr lang="zh-CN" altLang="en-US">
              <a:latin typeface="Arial" pitchFamily="34" charset="0"/>
              <a:ea typeface="WenQuanYi Micro Hei" pitchFamily="0" charset="1"/>
              <a:cs typeface="Arial" pitchFamily="34" charset="0"/>
            </a:endParaRPr>
          </a:p>
        </p:txBody>
      </p:sp>
      <p:sp>
        <p:nvSpPr>
          <p:cNvPr id="32" name="文本框"/>
          <p:cNvSpPr>
            <a:spLocks xmlns:a="http://schemas.openxmlformats.org/drawingml/2006/main" noGrp="1"/>
          </p:cNvSpPr>
          <p:nvPr>
            <p:ph type="sldNum"/>
          </p:nvPr>
        </p:nvSpPr>
        <p:spPr>
          <a:xfrm xmlns:a="http://schemas.openxmlformats.org/drawingml/2006/main" rot="0">
            <a:off x="8737600" y="6356349"/>
            <a:ext cx="2843213" cy="363536"/>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fld id="{CAD2D6BD-DE1B-4B5F-8B41-2702339687B9}" type="slidenum">
              <a:rPr lang="en-US" altLang="zh-CN" sz="1800" b="0" i="0" u="none" strike="noStrike" kern="0" cap="none" spc="0" baseline="0">
                <a:solidFill>
                  <a:schemeClr val="tx1"/>
                </a:solidFill>
                <a:latin typeface="Arial" pitchFamily="34" charset="0"/>
                <a:ea typeface="WenQuanYi Micro Hei" pitchFamily="0" charset="1"/>
                <a:cs typeface="Arial" pitchFamily="34" charset="0"/>
              </a:rPr>
              <a:t>&lt;#&gt;</a:t>
            </a:fld>
            <a:endParaRPr lang="zh-CN" altLang="en-US">
              <a:latin typeface="Arial" pitchFamily="34" charset="0"/>
              <a:ea typeface="WenQuanYi Micro Hei" pitchFamily="0" charset="1"/>
              <a:cs typeface="Arial" pitchFamily="34" charset="0"/>
            </a:endParaRPr>
          </a:p>
        </p:txBody>
      </p:sp>
    </p:spTree>
    <p:extLst>
      <p:ext uri="{BB962C8B-B14F-4D97-AF65-F5344CB8AC3E}">
        <p14:creationId xmlns:p14="http://schemas.microsoft.com/office/powerpoint/2010/main" val="2441386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11839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04099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046859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87362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939959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992615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658407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914400" y="2130425"/>
            <a:ext cx="10361613" cy="1468437"/>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dt"/>
          </p:nvPr>
        </p:nvSpPr>
        <p:spPr>
          <a:xfrm rot="0">
            <a:off x="609600" y="6356349"/>
            <a:ext cx="2843212" cy="363536"/>
          </a:xfrm>
          <a:prstGeom prst="rect"/>
          <a:noFill/>
          <a:ln w="12700" cmpd="sng" cap="flat">
            <a:noFill/>
            <a:prstDash val="solid"/>
            <a:miter/>
          </a:ln>
        </p:spPr>
        <p:txBody>
          <a:bodyPr vert="horz" wrap="square" lIns="91440" tIns="45720" rIns="91440" bIns="45720" anchor="ctr" anchorCtr="0">
            <a:prstTxWarp prst="textNoShape"/>
          </a:bodyPr>
          <a:lstStyle/>
          <a:p>
            <a:pPr eaLnBrk="1" latinLnBrk="0" hangingPunct="1">
              <a:tabLst>
                <a:tab pos="457200" algn="l"/>
                <a:tab pos="914400" algn="l"/>
                <a:tab pos="1371600" algn="l"/>
                <a:tab pos="1828800" algn="l"/>
              </a:tabLst>
            </a:pPr>
            <a:r>
              <a:rPr lang="en-US" altLang="zh-CN" sz="1200">
                <a:solidFill>
                  <a:srgbClr val="8B8B8B"/>
                </a:solidFill>
                <a:latin typeface="Calibri" pitchFamily="34" charset="0"/>
                <a:ea typeface="DejaVu Sans" pitchFamily="0" charset="1"/>
                <a:cs typeface="Calibri" pitchFamily="34" charset="0"/>
              </a:rPr>
              <a:t>2/7/20</a:t>
            </a:r>
            <a:endParaRPr lang="zh-CN" altLang="en-US" sz="1200">
              <a:solidFill>
                <a:srgbClr val="8B8B8B"/>
              </a:solidFill>
              <a:latin typeface="Calibri" pitchFamily="34" charset="0"/>
              <a:ea typeface="DejaVu Sans" pitchFamily="0" charset="1"/>
              <a:cs typeface="Calibri" pitchFamily="34" charset="0"/>
            </a:endParaRPr>
          </a:p>
        </p:txBody>
      </p:sp>
      <p:sp>
        <p:nvSpPr>
          <p:cNvPr id="4" name="矩形"/>
          <p:cNvSpPr>
            <a:spLocks/>
          </p:cNvSpPr>
          <p:nvPr/>
        </p:nvSpPr>
        <p:spPr>
          <a:xfrm rot="0">
            <a:off x="4165600" y="6356349"/>
            <a:ext cx="3860799" cy="365125"/>
          </a:xfrm>
          <a:prstGeom prst="rect"/>
          <a:noFill/>
          <a:ln w="12700" cmpd="sng" cap="flat">
            <a:noFill/>
            <a:prstDash val="solid"/>
            <a:miter/>
          </a:ln>
        </p:spPr>
      </p:sp>
      <p:sp>
        <p:nvSpPr>
          <p:cNvPr id="5" name="文本框"/>
          <p:cNvSpPr>
            <a:spLocks noGrp="1"/>
          </p:cNvSpPr>
          <p:nvPr>
            <p:ph type="sldNum"/>
          </p:nvPr>
        </p:nvSpPr>
        <p:spPr>
          <a:xfrm rot="0">
            <a:off x="8737600" y="6356349"/>
            <a:ext cx="2843213" cy="363536"/>
          </a:xfrm>
          <a:prstGeom prst="rect"/>
          <a:noFill/>
          <a:ln w="12700" cmpd="sng" cap="flat">
            <a:noFill/>
            <a:prstDash val="solid"/>
            <a:miter/>
          </a:ln>
        </p:spPr>
        <p:txBody>
          <a:bodyPr vert="horz" wrap="square" lIns="91440" tIns="45720" rIns="91440" bIns="45720" anchor="ctr" anchorCtr="0">
            <a:prstTxWarp prst="textNoShape"/>
          </a:bodyPr>
          <a:lstStyle/>
          <a:p>
            <a:pPr algn="r" eaLnBrk="1" latinLnBrk="0" hangingPunct="1"/>
            <a:fld id="{CAD2D6BD-DE1B-4B5F-8B41-2702339687B9}" type="slidenum">
              <a:rPr lang="en-US" altLang="zh-CN" sz="1200" b="0" i="0" u="none" strike="noStrike" kern="0" cap="none" spc="0" baseline="0">
                <a:solidFill>
                  <a:srgbClr val="8B8B8B"/>
                </a:solidFill>
                <a:latin typeface="Calibri" pitchFamily="34" charset="0"/>
                <a:ea typeface="DejaVu Sans" pitchFamily="0" charset="1"/>
                <a:cs typeface="Calibri" pitchFamily="34" charset="0"/>
              </a:rPr>
              <a:t>&lt;#&gt;</a:t>
            </a:fld>
            <a:endParaRPr lang="zh-CN" altLang="en-US" sz="1200">
              <a:solidFill>
                <a:srgbClr val="8B8B8B"/>
              </a:solidFill>
              <a:latin typeface="Calibri" pitchFamily="34" charset="0"/>
              <a:ea typeface="DejaVu Sans" pitchFamily="0" charset="1"/>
              <a:cs typeface="Calibri" pitchFamily="34" charset="0"/>
            </a:endParaRPr>
          </a:p>
        </p:txBody>
      </p:sp>
      <p:sp>
        <p:nvSpPr>
          <p:cNvPr id="6" name="文本框"/>
          <p:cNvSpPr>
            <a:spLocks noGrp="1"/>
          </p:cNvSpPr>
          <p:nvPr>
            <p:ph type="body" idx="1"/>
          </p:nvPr>
        </p:nvSpPr>
        <p:spPr>
          <a:xfrm rot="0">
            <a:off x="609600" y="1604962"/>
            <a:ext cx="10971213" cy="3975100"/>
          </a:xfrm>
          <a:prstGeom prst="rect"/>
          <a:noFill/>
          <a:ln w="12700" cmpd="sng" cap="flat">
            <a:noFill/>
            <a:prstDash val="solid"/>
            <a:miter/>
          </a:ln>
        </p:spPr>
        <p:txBody>
          <a:bodyPr vert="horz" wrap="square" lIns="0" tIns="69088" rIns="0" bIns="0" anchor="t" anchorCtr="0">
            <a:prstTxWarp prst="textNoShape"/>
          </a:bodyPr>
          <a:lstStyle/>
          <a:p>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zh-CN" altLang="en-US"/>
          </a:p>
        </p:txBody>
      </p:sp>
    </p:spTree>
    <p:extLst>
      <p:ext uri="{BB962C8B-B14F-4D97-AF65-F5344CB8AC3E}">
        <p14:creationId xmlns:p14="http://schemas.microsoft.com/office/powerpoint/2010/main" val="132589857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indent="0" algn="l" defTabSz="914400" eaLnBrk="0" fontAlgn="base" latinLnBrk="0" hangingPunct="0">
        <a:lnSpc>
          <a:spcPct val="83000"/>
        </a:lnSpc>
        <a:spcBef>
          <a:spcPts val="0"/>
        </a:spcBef>
        <a:spcAft>
          <a:spcPts val="0"/>
        </a:spcAft>
        <a:buNone/>
        <a:defRPr sz="4400" b="0" i="0" u="none" baseline="0">
          <a:solidFill>
            <a:srgbClr val="000000"/>
          </a:solidFill>
          <a:latin typeface="Calibri" pitchFamily="34" charset="0"/>
          <a:ea typeface="WenQuanYi Micro Hei" pitchFamily="0" charset="1"/>
          <a:cs typeface="Calibri" pitchFamily="34" charset="0"/>
        </a:defRPr>
      </a:lvl1pPr>
    </p:titleStyle>
    <p:bodyStyle>
      <a:lvl1pPr marL="342900" indent="-342900" algn="l" defTabSz="914400" eaLnBrk="0" fontAlgn="base" latinLnBrk="0" hangingPunct="0">
        <a:lnSpc>
          <a:spcPct val="83000"/>
        </a:lnSpc>
        <a:spcBef>
          <a:spcPts val="1425"/>
        </a:spcBef>
        <a:spcAft>
          <a:spcPts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pitchFamily="0" charset="1"/>
          <a:cs typeface="Calibri" pitchFamily="34" charset="0"/>
        </a:defRPr>
      </a:lvl1pPr>
      <a:lvl2pPr marL="742950" indent="-285750" algn="l" defTabSz="914400" eaLnBrk="0" fontAlgn="base" latinLnBrk="0" hangingPunct="0">
        <a:lnSpc>
          <a:spcPct val="83000"/>
        </a:lnSpc>
        <a:spcBef>
          <a:spcPts val="1137"/>
        </a:spcBef>
        <a:spcAft>
          <a:spcPts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pitchFamily="0" charset="1"/>
          <a:cs typeface="Calibri" pitchFamily="34" charset="0"/>
        </a:defRPr>
      </a:lvl2pPr>
      <a:lvl3pPr marL="1143000" indent="-228600" algn="l" defTabSz="914400" eaLnBrk="0" fontAlgn="base" latinLnBrk="0" hangingPunct="0">
        <a:lnSpc>
          <a:spcPct val="83000"/>
        </a:lnSpc>
        <a:spcBef>
          <a:spcPts val="850"/>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3pPr>
      <a:lvl4pPr marL="1600200" indent="-228600" algn="l" defTabSz="914400" eaLnBrk="0" fontAlgn="base" latinLnBrk="0" hangingPunct="0">
        <a:lnSpc>
          <a:spcPct val="83000"/>
        </a:lnSpc>
        <a:spcBef>
          <a:spcPts val="575"/>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4pPr>
      <a:lvl5pPr marL="2057400" indent="-228600" algn="l" defTabSz="914400" eaLnBrk="0" fontAlgn="base" latinLnBrk="0" hangingPunct="0">
        <a:lnSpc>
          <a:spcPct val="83000"/>
        </a:lnSpc>
        <a:spcBef>
          <a:spcPts val="286"/>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5pPr>
      <a:lvl6pPr marL="2057400" indent="-228600" algn="l" defTabSz="914400" eaLnBrk="0" fontAlgn="base" latinLnBrk="0" hangingPunct="0">
        <a:lnSpc>
          <a:spcPct val="83000"/>
        </a:lnSpc>
        <a:spcBef>
          <a:spcPts val="286"/>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6pPr>
      <a:lvl7pPr marL="2057400" indent="-228600" algn="l" defTabSz="914400" eaLnBrk="0" fontAlgn="base" latinLnBrk="0" hangingPunct="0">
        <a:lnSpc>
          <a:spcPct val="83000"/>
        </a:lnSpc>
        <a:spcBef>
          <a:spcPts val="286"/>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7pPr>
      <a:lvl8pPr marL="2057400" indent="-228600" algn="l" defTabSz="914400" eaLnBrk="0" fontAlgn="base" latinLnBrk="0" hangingPunct="0">
        <a:lnSpc>
          <a:spcPct val="83000"/>
        </a:lnSpc>
        <a:spcBef>
          <a:spcPts val="286"/>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8pPr>
      <a:lvl9pPr marL="2057400" indent="-228600" algn="l" defTabSz="914400" eaLnBrk="0" fontAlgn="base" latinLnBrk="0" hangingPunct="0">
        <a:lnSpc>
          <a:spcPct val="83000"/>
        </a:lnSpc>
        <a:spcBef>
          <a:spcPts val="286"/>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 name="文本框"/>
          <p:cNvSpPr>
            <a:spLocks noGrp="1"/>
          </p:cNvSpPr>
          <p:nvPr>
            <p:ph type="title"/>
          </p:nvPr>
        </p:nvSpPr>
        <p:spPr>
          <a:xfrm rot="0">
            <a:off x="609600" y="274637"/>
            <a:ext cx="10971213" cy="1141411"/>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8" name="文本框"/>
          <p:cNvSpPr>
            <a:spLocks noGrp="1"/>
          </p:cNvSpPr>
          <p:nvPr>
            <p:ph type="body" idx="1"/>
          </p:nvPr>
        </p:nvSpPr>
        <p:spPr>
          <a:xfrm rot="0">
            <a:off x="609600" y="1600200"/>
            <a:ext cx="10971213" cy="4524374"/>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9" name="文本框"/>
          <p:cNvSpPr>
            <a:spLocks noGrp="1"/>
          </p:cNvSpPr>
          <p:nvPr>
            <p:ph type="dt"/>
          </p:nvPr>
        </p:nvSpPr>
        <p:spPr>
          <a:xfrm rot="0">
            <a:off x="609600" y="6356349"/>
            <a:ext cx="2843212" cy="363536"/>
          </a:xfrm>
          <a:prstGeom prst="rect"/>
          <a:noFill/>
          <a:ln w="12700" cmpd="sng" cap="flat">
            <a:noFill/>
            <a:prstDash val="solid"/>
            <a:miter/>
          </a:ln>
        </p:spPr>
        <p:txBody>
          <a:bodyPr vert="horz" wrap="square" lIns="91440" tIns="45720" rIns="91440" bIns="45720" anchor="ctr" anchorCtr="0">
            <a:prstTxWarp prst="textNoShape"/>
          </a:bodyPr>
          <a:lstStyle/>
          <a:p>
            <a:pPr eaLnBrk="1" latinLnBrk="0" hangingPunct="1">
              <a:tabLst>
                <a:tab pos="457200" algn="l"/>
                <a:tab pos="914400" algn="l"/>
                <a:tab pos="1371600" algn="l"/>
                <a:tab pos="1828800" algn="l"/>
              </a:tabLst>
            </a:pPr>
            <a:r>
              <a:rPr lang="en-US" altLang="zh-CN" sz="1200">
                <a:solidFill>
                  <a:srgbClr val="8B8B8B"/>
                </a:solidFill>
                <a:latin typeface="Calibri" pitchFamily="34" charset="0"/>
                <a:ea typeface="DejaVu Sans" pitchFamily="0" charset="1"/>
                <a:cs typeface="Calibri" pitchFamily="34" charset="0"/>
              </a:rPr>
              <a:t>2/7/20</a:t>
            </a:r>
            <a:endParaRPr lang="zh-CN" altLang="en-US" sz="1200">
              <a:solidFill>
                <a:srgbClr val="8B8B8B"/>
              </a:solidFill>
              <a:latin typeface="Calibri" pitchFamily="34" charset="0"/>
              <a:ea typeface="DejaVu Sans" pitchFamily="0" charset="1"/>
              <a:cs typeface="Calibri" pitchFamily="34" charset="0"/>
            </a:endParaRPr>
          </a:p>
        </p:txBody>
      </p:sp>
      <p:sp>
        <p:nvSpPr>
          <p:cNvPr id="10" name="矩形"/>
          <p:cNvSpPr>
            <a:spLocks/>
          </p:cNvSpPr>
          <p:nvPr/>
        </p:nvSpPr>
        <p:spPr>
          <a:xfrm rot="0">
            <a:off x="4165600" y="6356349"/>
            <a:ext cx="3860799" cy="365125"/>
          </a:xfrm>
          <a:prstGeom prst="rect"/>
          <a:noFill/>
          <a:ln w="12700" cmpd="sng" cap="flat">
            <a:noFill/>
            <a:prstDash val="solid"/>
            <a:miter/>
          </a:ln>
        </p:spPr>
      </p:sp>
      <p:sp>
        <p:nvSpPr>
          <p:cNvPr id="11" name="文本框"/>
          <p:cNvSpPr>
            <a:spLocks noGrp="1"/>
          </p:cNvSpPr>
          <p:nvPr>
            <p:ph type="sldNum"/>
          </p:nvPr>
        </p:nvSpPr>
        <p:spPr>
          <a:xfrm rot="0">
            <a:off x="8737600" y="6356349"/>
            <a:ext cx="2843213" cy="363536"/>
          </a:xfrm>
          <a:prstGeom prst="rect"/>
          <a:noFill/>
          <a:ln w="12700" cmpd="sng" cap="flat">
            <a:noFill/>
            <a:prstDash val="solid"/>
            <a:miter/>
          </a:ln>
        </p:spPr>
        <p:txBody>
          <a:bodyPr vert="horz" wrap="square" lIns="91440" tIns="45720" rIns="91440" bIns="45720" anchor="ctr" anchorCtr="0">
            <a:prstTxWarp prst="textNoShape"/>
          </a:bodyPr>
          <a:lstStyle/>
          <a:p>
            <a:pPr algn="r" eaLnBrk="1" latinLnBrk="0" hangingPunct="1"/>
            <a:fld id="{CAD2D6BD-DE1B-4B5F-8B41-2702339687B9}" type="slidenum">
              <a:rPr lang="en-US" altLang="zh-CN" sz="1200" b="0" i="0" u="none" strike="noStrike" kern="0" cap="none" spc="0" baseline="0">
                <a:solidFill>
                  <a:srgbClr val="8B8B8B"/>
                </a:solidFill>
                <a:latin typeface="Calibri" pitchFamily="34" charset="0"/>
                <a:ea typeface="DejaVu Sans" pitchFamily="0" charset="1"/>
                <a:cs typeface="Calibri" pitchFamily="34" charset="0"/>
              </a:rPr>
              <a:t>&lt;#&gt;</a:t>
            </a:fld>
            <a:endParaRPr lang="zh-CN" altLang="en-US" sz="1200">
              <a:solidFill>
                <a:srgbClr val="8B8B8B"/>
              </a:solidFill>
              <a:latin typeface="Calibri" pitchFamily="34" charset="0"/>
              <a:ea typeface="DejaVu Sans" pitchFamily="0" charset="1"/>
              <a:cs typeface="Calibri" pitchFamily="34" charset="0"/>
            </a:endParaRPr>
          </a:p>
        </p:txBody>
      </p:sp>
    </p:spTree>
    <p:extLst>
      <p:ext uri="{BB962C8B-B14F-4D97-AF65-F5344CB8AC3E}">
        <p14:creationId xmlns:p14="http://schemas.microsoft.com/office/powerpoint/2010/main" val="579081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indent="0" algn="l" defTabSz="914400" eaLnBrk="0" fontAlgn="base" latinLnBrk="0" hangingPunct="0">
        <a:lnSpc>
          <a:spcPct val="83000"/>
        </a:lnSpc>
        <a:spcBef>
          <a:spcPts val="0"/>
        </a:spcBef>
        <a:spcAft>
          <a:spcPts val="0"/>
        </a:spcAft>
        <a:buNone/>
        <a:defRPr sz="4400" b="0" i="0" u="none" baseline="0">
          <a:solidFill>
            <a:srgbClr val="000000"/>
          </a:solidFill>
          <a:latin typeface="Calibri" pitchFamily="34" charset="0"/>
          <a:ea typeface="WenQuanYi Micro Hei" pitchFamily="0" charset="1"/>
          <a:cs typeface="Calibri" pitchFamily="34" charset="0"/>
        </a:defRPr>
      </a:lvl1pPr>
    </p:titleStyle>
    <p:bodyStyle>
      <a:lvl1pPr marL="342900" indent="-342900" algn="l" defTabSz="914400" eaLnBrk="0" fontAlgn="base" latinLnBrk="0" hangingPunct="0">
        <a:lnSpc>
          <a:spcPct val="83000"/>
        </a:lnSpc>
        <a:spcBef>
          <a:spcPts val="1425"/>
        </a:spcBef>
        <a:spcAft>
          <a:spcPts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pitchFamily="0" charset="1"/>
          <a:cs typeface="Calibri" pitchFamily="34" charset="0"/>
        </a:defRPr>
      </a:lvl1pPr>
      <a:lvl2pPr marL="742950" indent="-285750" algn="l" defTabSz="914400" eaLnBrk="0" fontAlgn="base" latinLnBrk="0" hangingPunct="0">
        <a:lnSpc>
          <a:spcPct val="83000"/>
        </a:lnSpc>
        <a:spcBef>
          <a:spcPts val="1137"/>
        </a:spcBef>
        <a:spcAft>
          <a:spcPts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pitchFamily="0" charset="1"/>
          <a:cs typeface="Calibri" pitchFamily="34" charset="0"/>
        </a:defRPr>
      </a:lvl2pPr>
      <a:lvl3pPr marL="1143000" indent="-228600" algn="l" defTabSz="914400" eaLnBrk="0" fontAlgn="base" latinLnBrk="0" hangingPunct="0">
        <a:lnSpc>
          <a:spcPct val="83000"/>
        </a:lnSpc>
        <a:spcBef>
          <a:spcPts val="850"/>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3pPr>
      <a:lvl4pPr marL="1600200" indent="-228600" algn="l" defTabSz="914400" eaLnBrk="0" fontAlgn="base" latinLnBrk="0" hangingPunct="0">
        <a:lnSpc>
          <a:spcPct val="83000"/>
        </a:lnSpc>
        <a:spcBef>
          <a:spcPts val="575"/>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4pPr>
      <a:lvl5pPr marL="2057400" indent="-228600" algn="l" defTabSz="914400" eaLnBrk="0" fontAlgn="base" latinLnBrk="0" hangingPunct="0">
        <a:lnSpc>
          <a:spcPct val="83000"/>
        </a:lnSpc>
        <a:spcBef>
          <a:spcPts val="286"/>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5pPr>
      <a:lvl6pPr marL="2057400" indent="-228600" algn="l" defTabSz="914400" eaLnBrk="0" fontAlgn="base" latinLnBrk="0" hangingPunct="0">
        <a:lnSpc>
          <a:spcPct val="83000"/>
        </a:lnSpc>
        <a:spcBef>
          <a:spcPts val="286"/>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6pPr>
      <a:lvl7pPr marL="2057400" indent="-228600" algn="l" defTabSz="914400" eaLnBrk="0" fontAlgn="base" latinLnBrk="0" hangingPunct="0">
        <a:lnSpc>
          <a:spcPct val="83000"/>
        </a:lnSpc>
        <a:spcBef>
          <a:spcPts val="286"/>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7pPr>
      <a:lvl8pPr marL="2057400" indent="-228600" algn="l" defTabSz="914400" eaLnBrk="0" fontAlgn="base" latinLnBrk="0" hangingPunct="0">
        <a:lnSpc>
          <a:spcPct val="83000"/>
        </a:lnSpc>
        <a:spcBef>
          <a:spcPts val="286"/>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8pPr>
      <a:lvl9pPr marL="2057400" indent="-228600" algn="l" defTabSz="914400" eaLnBrk="0" fontAlgn="base" latinLnBrk="0" hangingPunct="0">
        <a:lnSpc>
          <a:spcPct val="83000"/>
        </a:lnSpc>
        <a:spcBef>
          <a:spcPts val="286"/>
        </a:spcBef>
        <a:spcAft>
          <a:spcPts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pitchFamily="0" charset="1"/>
          <a:cs typeface="Calibri" pitchFamily="34"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g"/><Relationship Id="rId3" Type="http://schemas.openxmlformats.org/officeDocument/2006/relationships/image" Target="../media/4.png"/><Relationship Id="rId4" Type="http://schemas.openxmlformats.org/officeDocument/2006/relationships/slideLayout" Target="../slideLayouts/slideLayout24.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g"/><Relationship Id="rId3" Type="http://schemas.openxmlformats.org/officeDocument/2006/relationships/slideLayout" Target="../slideLayouts/slideLayout2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g"/><Relationship Id="rId3" Type="http://schemas.openxmlformats.org/officeDocument/2006/relationships/slideLayout" Target="../slideLayouts/slideLayout2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g"/><Relationship Id="rId3" Type="http://schemas.openxmlformats.org/officeDocument/2006/relationships/slideLayout" Target="../slideLayouts/slideLayout2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g"/><Relationship Id="rId3" Type="http://schemas.openxmlformats.org/officeDocument/2006/relationships/slideLayout" Target="../slideLayouts/slideLayout2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g"/><Relationship Id="rId3" Type="http://schemas.openxmlformats.org/officeDocument/2006/relationships/slideLayout" Target="../slideLayouts/slideLayout24.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g"/><Relationship Id="rId3" Type="http://schemas.openxmlformats.org/officeDocument/2006/relationships/image" Target="../media/3.jpg"/><Relationship Id="rId4" Type="http://schemas.openxmlformats.org/officeDocument/2006/relationships/slideLayout" Target="../slideLayouts/slideLayout24.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g"/><Relationship Id="rId3" Type="http://schemas.openxmlformats.org/officeDocument/2006/relationships/slideLayout" Target="../slideLayouts/slideLayout2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g"/><Relationship Id="rId3" Type="http://schemas.openxmlformats.org/officeDocument/2006/relationships/slideLayout" Target="../slideLayouts/slideLayout24.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1" name="文本框"/>
          <p:cNvSpPr>
            <a:spLocks noGrp="1"/>
          </p:cNvSpPr>
          <p:nvPr>
            <p:ph type="subTitle"/>
          </p:nvPr>
        </p:nvSpPr>
        <p:spPr>
          <a:xfrm rot="0">
            <a:off x="95250" y="5600699"/>
            <a:ext cx="3168650" cy="1057275"/>
          </a:xfrm>
          <a:prstGeom prst="rect"/>
          <a:solidFill>
            <a:srgbClr val="FFFFFF"/>
          </a:solidFill>
          <a:ln w="12700" cmpd="sng" cap="flat">
            <a:noFill/>
            <a:prstDash val="solid"/>
            <a:miter/>
          </a:ln>
        </p:spPr>
        <p:txBody>
          <a:bodyPr vert="horz" wrap="square" lIns="0" tIns="69088" rIns="0" bIns="0" anchor="t" anchorCtr="0">
            <a:prstTxWarp prst="textNoShape"/>
          </a:bodyPr>
          <a:lstStyle/>
          <a:p>
            <a:pPr marL="0" indent="0" algn="just" eaLnBrk="1" latinLnBrk="0" hangingPunct="1">
              <a:lnSpc>
                <a:spcPct val="100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rPr>
              <a:t>PRESENTED</a:t>
            </a:r>
            <a:endPar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endParaRPr>
          </a:p>
          <a:p>
            <a:pPr marL="0" indent="0" algn="just" eaLnBrk="1" latinLnBrk="0" hangingPunct="1">
              <a:lnSpc>
                <a:spcPct val="100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rPr>
              <a:t>AKASH</a:t>
            </a:r>
            <a:r>
              <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rPr>
              <a:t> </a:t>
            </a:r>
            <a:r>
              <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rPr>
              <a:t>.</a:t>
            </a:r>
            <a:r>
              <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rPr>
              <a:t> R</a:t>
            </a:r>
            <a:endPar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endParaRPr>
          </a:p>
          <a:p>
            <a:pPr marL="0" indent="0" algn="just" eaLnBrk="1" latinLnBrk="0" hangingPunct="1">
              <a:lnSpc>
                <a:spcPct val="100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rPr>
              <a:t>230381171-42100</a:t>
            </a:r>
            <a:r>
              <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rPr>
              <a:t>6</a:t>
            </a:r>
            <a:endParaRPr lang="zh-CN" altLang="en-US" sz="1800" b="0" i="0" u="none" strike="noStrike" kern="0" cap="none" spc="0" baseline="0">
              <a:solidFill>
                <a:srgbClr val="8B8B8B"/>
              </a:solidFill>
              <a:latin typeface="Arial" pitchFamily="34" charset="0"/>
              <a:ea typeface="WenQuanYi Micro Hei" pitchFamily="0" charset="1"/>
              <a:cs typeface="Arial" pitchFamily="34" charset="0"/>
            </a:endParaRPr>
          </a:p>
        </p:txBody>
      </p:sp>
      <p:sp>
        <p:nvSpPr>
          <p:cNvPr id="22" name="矩形"/>
          <p:cNvSpPr>
            <a:spLocks/>
          </p:cNvSpPr>
          <p:nvPr/>
        </p:nvSpPr>
        <p:spPr>
          <a:xfrm rot="0">
            <a:off x="1679575" y="-1684336"/>
            <a:ext cx="3543298" cy="3514725"/>
          </a:xfrm>
          <a:prstGeom prst="rect"/>
          <a:noFill/>
          <a:ln w="12700" cmpd="sng" cap="flat">
            <a:noFill/>
            <a:prstDash val="solid"/>
            <a:miter/>
          </a:ln>
        </p:spPr>
      </p:sp>
      <p:pic>
        <p:nvPicPr>
          <p:cNvPr id="23" name="图片"/>
          <p:cNvPicPr>
            <a:picLocks noChangeAspect="1"/>
          </p:cNvPicPr>
          <p:nvPr/>
        </p:nvPicPr>
        <p:blipFill>
          <a:blip r:embed="rId1" cstate="print"/>
          <a:stretch>
            <a:fillRect/>
          </a:stretch>
        </p:blipFill>
        <p:spPr>
          <a:xfrm rot="0">
            <a:off x="187325" y="73025"/>
            <a:ext cx="1066800" cy="1057275"/>
          </a:xfrm>
          <a:prstGeom prst="rect"/>
          <a:noFill/>
          <a:ln w="12700" cmpd="sng" cap="flat">
            <a:noFill/>
            <a:prstDash val="solid"/>
            <a:miter/>
          </a:ln>
        </p:spPr>
      </p:pic>
      <p:sp>
        <p:nvSpPr>
          <p:cNvPr id="24" name="矩形"/>
          <p:cNvSpPr>
            <a:spLocks/>
          </p:cNvSpPr>
          <p:nvPr/>
        </p:nvSpPr>
        <p:spPr>
          <a:xfrm rot="0">
            <a:off x="1382712" y="236537"/>
            <a:ext cx="9424987" cy="947250"/>
          </a:xfrm>
          <a:prstGeom prst="rect"/>
          <a:noFill/>
          <a:ln w="12700" cmpd="sng" cap="flat">
            <a:noFill/>
            <a:prstDash val="solid"/>
            <a:miter/>
          </a:ln>
        </p:spPr>
        <p:txBody>
          <a:bodyPr vert="horz" wrap="square" lIns="90000" tIns="45000" rIns="90000" bIns="45000" anchor="t" anchorCtr="0">
            <a:prstTxWarp prst="textNoShape"/>
            <a:spAutoFit/>
          </a:bodyPr>
          <a:lstStyle/>
          <a:p>
            <a:pPr marL="0" indent="0" algn="ctr" eaLnBrk="1" latinLnBrk="0" hangingPunct="1">
              <a:lnSpc>
                <a:spcPct val="100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zh-CN" sz="2800" b="1" i="0" u="none" strike="noStrike" kern="0" cap="none" spc="0" baseline="0">
                <a:solidFill>
                  <a:srgbClr val="FF0066"/>
                </a:solidFill>
                <a:latin typeface="Arial" pitchFamily="34" charset="0"/>
                <a:ea typeface="WenQuanYi Micro Hei" pitchFamily="0" charset="1"/>
                <a:cs typeface="Lucida Sans" pitchFamily="0" charset="0"/>
              </a:rPr>
              <a:t>K.RAMAKRISHNAN COLLEGE OF TECHNOLOGY</a:t>
            </a:r>
            <a:endParaRPr lang="en-US" altLang="zh-CN" sz="2800" b="1" i="0" u="none" strike="noStrike" kern="0" cap="none" spc="0" baseline="0">
              <a:solidFill>
                <a:srgbClr val="FF0066"/>
              </a:solidFill>
              <a:latin typeface="Arial" pitchFamily="34" charset="0"/>
              <a:ea typeface="WenQuanYi Micro Hei" pitchFamily="0" charset="1"/>
              <a:cs typeface="Lucida Sans" pitchFamily="0" charset="0"/>
            </a:endParaRPr>
          </a:p>
          <a:p>
            <a:pPr marL="0" indent="0" algn="ctr" eaLnBrk="1" latinLnBrk="0" hangingPunct="1">
              <a:lnSpc>
                <a:spcPct val="100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zh-CN" sz="2800" b="1" i="0" u="none" strike="noStrike" kern="0" cap="none" spc="0" baseline="0">
                <a:solidFill>
                  <a:srgbClr val="FF0066"/>
                </a:solidFill>
                <a:latin typeface="Arial" pitchFamily="34" charset="0"/>
                <a:ea typeface="WenQuanYi Micro Hei" pitchFamily="0" charset="1"/>
                <a:cs typeface="Lucida Sans" pitchFamily="0" charset="0"/>
              </a:rPr>
              <a:t>(AUTONOMOUS), TRICHY.</a:t>
            </a:r>
            <a:endParaRPr lang="zh-CN" altLang="en-US" sz="2800" b="1" i="0" u="none" strike="noStrike" kern="0" cap="none" spc="0" baseline="0">
              <a:solidFill>
                <a:srgbClr val="0000FF"/>
              </a:solidFill>
              <a:latin typeface="Arial" pitchFamily="34" charset="0"/>
              <a:ea typeface="WenQuanYi Micro Hei" pitchFamily="0" charset="1"/>
              <a:cs typeface="Lucida Sans" pitchFamily="0" charset="0"/>
            </a:endParaRPr>
          </a:p>
        </p:txBody>
      </p:sp>
      <p:pic>
        <p:nvPicPr>
          <p:cNvPr id="25" name="图片"/>
          <p:cNvPicPr>
            <a:picLocks noChangeAspect="1"/>
          </p:cNvPicPr>
          <p:nvPr/>
        </p:nvPicPr>
        <p:blipFill>
          <a:blip r:embed="rId2" cstate="print"/>
          <a:stretch>
            <a:fillRect/>
          </a:stretch>
        </p:blipFill>
        <p:spPr>
          <a:xfrm rot="0">
            <a:off x="10866439" y="160337"/>
            <a:ext cx="1154113" cy="1103312"/>
          </a:xfrm>
          <a:prstGeom prst="rect"/>
          <a:noFill/>
          <a:ln w="12700" cmpd="sng" cap="flat">
            <a:noFill/>
            <a:prstDash val="solid"/>
            <a:miter/>
          </a:ln>
        </p:spPr>
      </p:pic>
      <p:sp>
        <p:nvSpPr>
          <p:cNvPr id="26" name="矩形"/>
          <p:cNvSpPr>
            <a:spLocks/>
          </p:cNvSpPr>
          <p:nvPr/>
        </p:nvSpPr>
        <p:spPr>
          <a:xfrm rot="0">
            <a:off x="8688388" y="5468937"/>
            <a:ext cx="3059111" cy="1082675"/>
          </a:xfrm>
          <a:prstGeom prst="rect"/>
          <a:solidFill>
            <a:srgbClr val="FFFFFF"/>
          </a:solidFill>
          <a:ln w="12700" cmpd="sng" cap="flat">
            <a:noFill/>
            <a:prstDash val="solid"/>
            <a:miter/>
          </a:ln>
        </p:spPr>
        <p:txBody>
          <a:bodyPr vert="horz" wrap="square" lIns="91440" tIns="45720" rIns="91440" bIns="45720" anchor="t" anchorCtr="0">
            <a:prstTxWarp prst="textNoShape"/>
          </a:bodyPr>
          <a:lstStyle/>
          <a:p>
            <a:pPr marL="0" indent="0" algn="just" eaLnBrk="1" latinLnBrk="0" hangingPunct="1">
              <a:lnSpc>
                <a:spcPct val="100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rPr>
              <a:t>SUPERVISOR</a:t>
            </a:r>
            <a:endPar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endParaRPr>
          </a:p>
          <a:p>
            <a:pPr marL="0" indent="0" algn="just" eaLnBrk="1" latinLnBrk="0" hangingPunct="1">
              <a:lnSpc>
                <a:spcPct val="100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rPr>
              <a:t>Mr. M. Saravanan, M.E.,</a:t>
            </a:r>
            <a:endPar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endParaRPr>
          </a:p>
          <a:p>
            <a:pPr marL="0" indent="0" algn="just" eaLnBrk="1" latinLnBrk="0" hangingPunct="1">
              <a:lnSpc>
                <a:spcPct val="100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400" b="1" i="0" u="none" strike="noStrike" kern="0" cap="none" spc="0" baseline="0">
                <a:solidFill>
                  <a:schemeClr val="tx1"/>
                </a:solidFill>
                <a:latin typeface="Arial Narrow" pitchFamily="34" charset="0"/>
                <a:ea typeface="WenQuanYi Micro Hei" pitchFamily="0" charset="1"/>
                <a:cs typeface="Arial Narrow" pitchFamily="34" charset="0"/>
              </a:rPr>
              <a:t>AP/CSE.</a:t>
            </a:r>
            <a:endParaRPr lang="zh-CN" altLang="en-US" sz="1800" b="0" i="0" u="none" strike="noStrike" kern="0" cap="none" spc="0" baseline="0">
              <a:solidFill>
                <a:srgbClr val="8B8B8B"/>
              </a:solidFill>
              <a:latin typeface="Arial" pitchFamily="34" charset="0"/>
              <a:ea typeface="WenQuanYi Micro Hei" pitchFamily="0" charset="1"/>
              <a:cs typeface="Arial" pitchFamily="34" charset="0"/>
            </a:endParaRPr>
          </a:p>
        </p:txBody>
      </p:sp>
      <p:sp>
        <p:nvSpPr>
          <p:cNvPr id="27" name="矩形"/>
          <p:cNvSpPr>
            <a:spLocks/>
          </p:cNvSpPr>
          <p:nvPr/>
        </p:nvSpPr>
        <p:spPr>
          <a:xfrm rot="0">
            <a:off x="2852974" y="2713041"/>
            <a:ext cx="5613665"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eaLnBrk="1" latinLnBrk="0" hangingPunct="1">
              <a:lnSpc>
                <a:spcPct val="100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200" b="1" i="0" u="none" strike="noStrike" kern="0" cap="none" spc="0" baseline="0">
                <a:solidFill>
                  <a:srgbClr val="000000"/>
                </a:solidFill>
                <a:latin typeface="Arial" pitchFamily="34" charset="0"/>
                <a:ea typeface="WenQuanYi Micro Hei" pitchFamily="0" charset="1"/>
                <a:cs typeface="Lucida Sans" pitchFamily="0" charset="0"/>
              </a:rPr>
              <a:t>DIGITAL NOTICE BOARD</a:t>
            </a:r>
            <a:endParaRPr lang="zh-CN" altLang="en-US" sz="3200" b="1" i="0" u="none" strike="noStrike" kern="0" cap="none" spc="0" baseline="0">
              <a:solidFill>
                <a:srgbClr val="000000"/>
              </a:solidFill>
              <a:latin typeface="Arial" pitchFamily="34" charset="0"/>
              <a:ea typeface="WenQuanYi Micro Hei" pitchFamily="0" charset="1"/>
              <a:cs typeface="Lucida Sans" pitchFamily="0" charset="0"/>
            </a:endParaRPr>
          </a:p>
        </p:txBody>
      </p:sp>
    </p:spTree>
    <p:extLst>
      <p:ext uri="{BB962C8B-B14F-4D97-AF65-F5344CB8AC3E}">
        <p14:creationId xmlns:p14="http://schemas.microsoft.com/office/powerpoint/2010/main" val="1353829738"/>
      </p:ext>
    </p:extLst>
  </p:cSld>
  <p:clrMapOvr>
    <a:masterClrMapping/>
  </p:clrMapOvr>
  <p:transition spd="slow"/>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1" name="文本框"/>
          <p:cNvSpPr>
            <a:spLocks noGrp="1"/>
          </p:cNvSpPr>
          <p:nvPr>
            <p:ph type="title"/>
          </p:nvPr>
        </p:nvSpPr>
        <p:spPr>
          <a:xfrm rot="0">
            <a:off x="1981200" y="190500"/>
            <a:ext cx="8229600" cy="7588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150000"/>
              </a:lnSpc>
              <a:spcBef>
                <a:spcPts val="0"/>
              </a:spcBef>
              <a:spcAft>
                <a:spcPts val="0"/>
              </a:spcAft>
              <a:buNone/>
            </a:pPr>
            <a:r>
              <a:rPr lang="en-US" altLang="zh-CN" sz="3200" b="1" i="0" u="none" strike="noStrike" kern="0" cap="none" spc="0" baseline="0">
                <a:solidFill>
                  <a:srgbClr val="000000"/>
                </a:solidFill>
                <a:latin typeface="Calibri" pitchFamily="34" charset="0"/>
                <a:ea typeface="WenQuanYi Micro Hei" pitchFamily="0" charset="1"/>
                <a:cs typeface="Lucida Sans" pitchFamily="0" charset="0"/>
              </a:rPr>
              <a:t>RESULTS AND DISCUSSION</a:t>
            </a:r>
            <a:endParaRPr lang="zh-CN" altLang="en-US" sz="3200" b="1" i="0" u="none" strike="noStrike" kern="0" cap="none" spc="0" baseline="0">
              <a:solidFill>
                <a:srgbClr val="000000"/>
              </a:solidFill>
              <a:latin typeface="Calibri" pitchFamily="34" charset="0"/>
              <a:ea typeface="WenQuanYi Micro Hei" pitchFamily="0" charset="1"/>
              <a:cs typeface="Lucida Sans" pitchFamily="0" charset="0"/>
            </a:endParaRPr>
          </a:p>
        </p:txBody>
      </p:sp>
      <p:sp>
        <p:nvSpPr>
          <p:cNvPr id="92" name="矩形"/>
          <p:cNvSpPr>
            <a:spLocks/>
          </p:cNvSpPr>
          <p:nvPr/>
        </p:nvSpPr>
        <p:spPr>
          <a:xfrm rot="0">
            <a:off x="0" y="1220787"/>
            <a:ext cx="12187238" cy="5637212"/>
          </a:xfrm>
          <a:prstGeom prst="rect"/>
          <a:noFill/>
          <a:ln w="12700" cmpd="sng" cap="flat">
            <a:noFill/>
            <a:prstDash val="solid"/>
            <a:miter/>
          </a:ln>
        </p:spPr>
      </p:sp>
      <p:pic>
        <p:nvPicPr>
          <p:cNvPr id="93" name="图片"/>
          <p:cNvPicPr>
            <a:picLocks noChangeAspect="1"/>
          </p:cNvPicPr>
          <p:nvPr/>
        </p:nvPicPr>
        <p:blipFill>
          <a:blip r:embed="rId1" cstate="print"/>
          <a:stretch>
            <a:fillRect/>
          </a:stretch>
        </p:blipFill>
        <p:spPr>
          <a:xfrm rot="0">
            <a:off x="168275" y="57150"/>
            <a:ext cx="1066800" cy="1057275"/>
          </a:xfrm>
          <a:prstGeom prst="rect"/>
          <a:noFill/>
          <a:ln w="12700" cmpd="sng" cap="flat">
            <a:noFill/>
            <a:prstDash val="solid"/>
            <a:miter/>
          </a:ln>
        </p:spPr>
      </p:pic>
      <p:pic>
        <p:nvPicPr>
          <p:cNvPr id="94" name="图片"/>
          <p:cNvPicPr>
            <a:picLocks noChangeAspect="1"/>
          </p:cNvPicPr>
          <p:nvPr/>
        </p:nvPicPr>
        <p:blipFill>
          <a:blip r:embed="rId2" cstate="print"/>
          <a:stretch>
            <a:fillRect/>
          </a:stretch>
        </p:blipFill>
        <p:spPr>
          <a:xfrm rot="0">
            <a:off x="11033125" y="117475"/>
            <a:ext cx="1154113" cy="1103312"/>
          </a:xfrm>
          <a:prstGeom prst="rect"/>
          <a:noFill/>
          <a:ln w="12700" cmpd="sng" cap="flat">
            <a:noFill/>
            <a:prstDash val="solid"/>
            <a:miter/>
          </a:ln>
        </p:spPr>
      </p:pic>
      <p:pic>
        <p:nvPicPr>
          <p:cNvPr id="95" name="图片"/>
          <p:cNvPicPr>
            <a:picLocks noChangeAspect="1"/>
          </p:cNvPicPr>
          <p:nvPr/>
        </p:nvPicPr>
        <p:blipFill>
          <a:blip r:embed="rId3" cstate="print"/>
          <a:stretch>
            <a:fillRect/>
          </a:stretch>
        </p:blipFill>
        <p:spPr>
          <a:xfrm rot="0">
            <a:off x="2347876" y="1056110"/>
            <a:ext cx="7360367" cy="5601763"/>
          </a:xfrm>
          <a:prstGeom prst="rect"/>
          <a:noFill/>
          <a:ln w="12700" cmpd="sng" cap="flat">
            <a:noFill/>
            <a:prstDash val="solid"/>
            <a:miter/>
          </a:ln>
        </p:spPr>
      </p:pic>
    </p:spTree>
    <p:extLst>
      <p:ext uri="{BB962C8B-B14F-4D97-AF65-F5344CB8AC3E}">
        <p14:creationId xmlns:p14="http://schemas.microsoft.com/office/powerpoint/2010/main" val="313392656"/>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9" name="文本框"/>
          <p:cNvSpPr>
            <a:spLocks noGrp="1"/>
          </p:cNvSpPr>
          <p:nvPr>
            <p:ph type="title"/>
          </p:nvPr>
        </p:nvSpPr>
        <p:spPr>
          <a:xfrm rot="0">
            <a:off x="1774824" y="2492375"/>
            <a:ext cx="8229599" cy="760412"/>
          </a:xfrm>
          <a:prstGeom prst="rect"/>
          <a:noFill/>
          <a:ln w="12700"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150000"/>
              </a:lnSpc>
              <a:spcBef>
                <a:spcPts val="0"/>
              </a:spcBef>
              <a:spcAft>
                <a:spcPts val="0"/>
              </a:spcAft>
              <a:buNone/>
            </a:pPr>
            <a:r>
              <a:rPr lang="en-US" altLang="zh-CN" sz="4800" b="1" i="0" u="none" strike="noStrike" kern="0" cap="none" spc="0" baseline="0">
                <a:solidFill>
                  <a:srgbClr val="000000"/>
                </a:solidFill>
                <a:latin typeface="Calibri" pitchFamily="34" charset="0"/>
                <a:ea typeface="WenQuanYi Micro Hei" pitchFamily="0" charset="1"/>
                <a:cs typeface="Lucida Sans" pitchFamily="0" charset="0"/>
              </a:rPr>
              <a:t>QUERIES ?</a:t>
            </a:r>
            <a:endParaRPr lang="zh-CN" altLang="en-US" sz="4800" b="1" i="0" u="none" strike="noStrike" kern="0" cap="none" spc="0" baseline="0">
              <a:solidFill>
                <a:srgbClr val="000000"/>
              </a:solidFill>
              <a:latin typeface="Calibri" pitchFamily="34" charset="0"/>
              <a:ea typeface="WenQuanYi Micro Hei" pitchFamily="0" charset="1"/>
              <a:cs typeface="Lucida Sans" pitchFamily="0" charset="0"/>
            </a:endParaRPr>
          </a:p>
        </p:txBody>
      </p:sp>
    </p:spTree>
    <p:extLst>
      <p:ext uri="{BB962C8B-B14F-4D97-AF65-F5344CB8AC3E}">
        <p14:creationId xmlns:p14="http://schemas.microsoft.com/office/powerpoint/2010/main" val="2069868756"/>
      </p:ext>
    </p:extLst>
  </p:cSld>
  <p:clrMapOvr>
    <a:masterClrMapping/>
  </p:clrMapOvr>
  <p:transition spd="slow"/>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1981200" y="190500"/>
            <a:ext cx="8229600" cy="7588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100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3000" b="1" i="0" u="none" strike="noStrike" kern="0" cap="none" spc="0" baseline="0">
                <a:solidFill>
                  <a:srgbClr val="000000"/>
                </a:solidFill>
                <a:latin typeface="Arial" pitchFamily="34" charset="0"/>
                <a:ea typeface="WenQuanYi Micro Hei" pitchFamily="0" charset="1"/>
                <a:cs typeface="Arial" pitchFamily="34" charset="0"/>
              </a:rPr>
              <a:t>PRESENTATION OVERVIEW</a:t>
            </a:r>
            <a:endParaRPr lang="zh-CN" altLang="en-US" sz="3000" b="1" i="0" u="none" strike="noStrike" kern="0" cap="none" spc="0" baseline="0">
              <a:solidFill>
                <a:srgbClr val="000000"/>
              </a:solidFill>
              <a:latin typeface="Arial" pitchFamily="34" charset="0"/>
              <a:ea typeface="WenQuanYi Micro Hei" pitchFamily="0" charset="1"/>
              <a:cs typeface="Arial" pitchFamily="34" charset="0"/>
            </a:endParaRPr>
          </a:p>
        </p:txBody>
      </p:sp>
      <p:sp>
        <p:nvSpPr>
          <p:cNvPr id="35" name="矩形"/>
          <p:cNvSpPr>
            <a:spLocks/>
          </p:cNvSpPr>
          <p:nvPr/>
        </p:nvSpPr>
        <p:spPr>
          <a:xfrm rot="0">
            <a:off x="623887" y="1412875"/>
            <a:ext cx="11187113" cy="5040312"/>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just" eaLnBrk="1" latinLnBrk="0" hangingPunct="1">
              <a:lnSpc>
                <a:spcPct val="150000"/>
              </a:lnSpc>
              <a:spcBef>
                <a:spcPts val="0"/>
              </a:spcBef>
              <a:spcAft>
                <a:spcPts val="0"/>
              </a:spcAft>
              <a:buClr>
                <a:srgbClr val="000000"/>
              </a:buClr>
              <a:buSzPct val="100000"/>
              <a:buFontTx/>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1" i="0" u="none" strike="noStrike" kern="0" cap="none" spc="0" baseline="0">
                <a:solidFill>
                  <a:srgbClr val="000000"/>
                </a:solidFill>
                <a:latin typeface="Arial" pitchFamily="34" charset="0"/>
                <a:ea typeface="WenQuanYi Micro Hei" pitchFamily="0" charset="1"/>
                <a:cs typeface="Arial" pitchFamily="34" charset="0"/>
              </a:rPr>
              <a:t>Objective</a:t>
            </a:r>
            <a:endParaRPr lang="en-US" altLang="zh-CN" sz="2400" b="1" i="0" u="none" strike="noStrike" kern="0" cap="none" spc="0" baseline="0">
              <a:solidFill>
                <a:srgbClr val="000000"/>
              </a:solidFill>
              <a:latin typeface="Arial" pitchFamily="34" charset="0"/>
              <a:ea typeface="WenQuanYi Micro Hei" pitchFamily="0" charset="1"/>
              <a:cs typeface="Arial" pitchFamily="34" charset="0"/>
            </a:endParaRPr>
          </a:p>
          <a:p>
            <a:pPr marL="457200" indent="-457200" algn="just" eaLnBrk="1" latinLnBrk="0" hangingPunct="1">
              <a:lnSpc>
                <a:spcPct val="150000"/>
              </a:lnSpc>
              <a:spcBef>
                <a:spcPts val="0"/>
              </a:spcBef>
              <a:spcAft>
                <a:spcPts val="0"/>
              </a:spcAft>
              <a:buClr>
                <a:srgbClr val="000000"/>
              </a:buClr>
              <a:buSzPct val="100000"/>
              <a:buFontTx/>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1" i="0" u="none" strike="noStrike" kern="0" cap="none" spc="0" baseline="0">
                <a:solidFill>
                  <a:srgbClr val="000000"/>
                </a:solidFill>
                <a:latin typeface="Arial" pitchFamily="34" charset="0"/>
                <a:ea typeface="WenQuanYi Micro Hei" pitchFamily="0" charset="1"/>
                <a:cs typeface="Arial" pitchFamily="34" charset="0"/>
              </a:rPr>
              <a:t>Project Introduction</a:t>
            </a:r>
            <a:endParaRPr lang="en-US" altLang="zh-CN" sz="2400" b="1" i="0" u="none" strike="noStrike" kern="0" cap="none" spc="0" baseline="0">
              <a:solidFill>
                <a:srgbClr val="000000"/>
              </a:solidFill>
              <a:latin typeface="Arial" pitchFamily="34" charset="0"/>
              <a:ea typeface="WenQuanYi Micro Hei" pitchFamily="0" charset="1"/>
              <a:cs typeface="Arial" pitchFamily="34" charset="0"/>
            </a:endParaRPr>
          </a:p>
          <a:p>
            <a:pPr marL="457200" indent="-457200" algn="just" eaLnBrk="1" latinLnBrk="0" hangingPunct="1">
              <a:lnSpc>
                <a:spcPct val="150000"/>
              </a:lnSpc>
              <a:spcBef>
                <a:spcPts val="0"/>
              </a:spcBef>
              <a:spcAft>
                <a:spcPts val="0"/>
              </a:spcAft>
              <a:buClr>
                <a:srgbClr val="000000"/>
              </a:buClr>
              <a:buSzPct val="100000"/>
              <a:buFontTx/>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1" i="0" u="none" strike="noStrike" kern="0" cap="none" spc="0" baseline="0">
                <a:solidFill>
                  <a:srgbClr val="000000"/>
                </a:solidFill>
                <a:latin typeface="Arial" pitchFamily="34" charset="0"/>
                <a:ea typeface="WenQuanYi Micro Hei" pitchFamily="0" charset="1"/>
                <a:cs typeface="Arial" pitchFamily="34" charset="0"/>
              </a:rPr>
              <a:t>Problem Statement</a:t>
            </a:r>
            <a:endParaRPr lang="en-US" altLang="zh-CN" sz="2400" b="1" i="0" u="none" strike="noStrike" kern="0" cap="none" spc="0" baseline="0">
              <a:solidFill>
                <a:srgbClr val="000000"/>
              </a:solidFill>
              <a:latin typeface="Arial" pitchFamily="34" charset="0"/>
              <a:ea typeface="WenQuanYi Micro Hei" pitchFamily="0" charset="1"/>
              <a:cs typeface="Arial" pitchFamily="34" charset="0"/>
            </a:endParaRPr>
          </a:p>
          <a:p>
            <a:pPr marL="457200" indent="-457200" algn="just" eaLnBrk="1" latinLnBrk="0" hangingPunct="1">
              <a:lnSpc>
                <a:spcPct val="150000"/>
              </a:lnSpc>
              <a:spcBef>
                <a:spcPts val="0"/>
              </a:spcBef>
              <a:spcAft>
                <a:spcPts val="0"/>
              </a:spcAft>
              <a:buClr>
                <a:srgbClr val="000000"/>
              </a:buClr>
              <a:buSzPct val="100000"/>
              <a:buFontTx/>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1" i="0" u="none" strike="noStrike" kern="0" cap="none" spc="0" baseline="0">
                <a:solidFill>
                  <a:srgbClr val="000000"/>
                </a:solidFill>
                <a:latin typeface="Arial" pitchFamily="34" charset="0"/>
                <a:ea typeface="WenQuanYi Micro Hei" pitchFamily="0" charset="1"/>
                <a:cs typeface="Arial" pitchFamily="34" charset="0"/>
              </a:rPr>
              <a:t>Methodologies (Programming concepts relevant to problem statement)</a:t>
            </a:r>
            <a:endParaRPr lang="en-US" altLang="zh-CN" sz="2400" b="1" i="0" u="none" strike="noStrike" kern="0" cap="none" spc="0" baseline="0">
              <a:solidFill>
                <a:srgbClr val="000000"/>
              </a:solidFill>
              <a:latin typeface="Arial" pitchFamily="34" charset="0"/>
              <a:ea typeface="WenQuanYi Micro Hei" pitchFamily="0" charset="1"/>
              <a:cs typeface="Arial" pitchFamily="34" charset="0"/>
            </a:endParaRPr>
          </a:p>
          <a:p>
            <a:pPr marL="457200" indent="-457200" algn="just" eaLnBrk="1" latinLnBrk="0" hangingPunct="1">
              <a:lnSpc>
                <a:spcPct val="150000"/>
              </a:lnSpc>
              <a:spcBef>
                <a:spcPts val="0"/>
              </a:spcBef>
              <a:spcAft>
                <a:spcPts val="0"/>
              </a:spcAft>
              <a:buClr>
                <a:srgbClr val="000000"/>
              </a:buClr>
              <a:buSzPct val="100000"/>
              <a:buFontTx/>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1" i="0" u="none" strike="noStrike" kern="0" cap="none" spc="0" baseline="0">
                <a:solidFill>
                  <a:schemeClr val="tx1"/>
                </a:solidFill>
                <a:latin typeface="Arial" pitchFamily="34" charset="0"/>
                <a:ea typeface="WenQuanYi Micro Hei" pitchFamily="0" charset="1"/>
                <a:cs typeface="Arial" pitchFamily="34" charset="0"/>
              </a:rPr>
              <a:t>Architecture of the proposed system </a:t>
            </a:r>
            <a:endParaRPr lang="en-US" altLang="zh-CN" sz="2400" b="1" i="0" u="none" strike="noStrike" kern="0" cap="none" spc="0" baseline="0">
              <a:solidFill>
                <a:schemeClr val="tx1"/>
              </a:solidFill>
              <a:latin typeface="Arial" pitchFamily="34" charset="0"/>
              <a:ea typeface="WenQuanYi Micro Hei" pitchFamily="0" charset="1"/>
              <a:cs typeface="Arial" pitchFamily="34" charset="0"/>
            </a:endParaRPr>
          </a:p>
          <a:p>
            <a:pPr marL="457200" indent="-457200" algn="just" eaLnBrk="1" latinLnBrk="0" hangingPunct="1">
              <a:lnSpc>
                <a:spcPct val="150000"/>
              </a:lnSpc>
              <a:spcBef>
                <a:spcPts val="0"/>
              </a:spcBef>
              <a:spcAft>
                <a:spcPts val="0"/>
              </a:spcAft>
              <a:buClr>
                <a:srgbClr val="000000"/>
              </a:buClr>
              <a:buSzPct val="100000"/>
              <a:buFontTx/>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1" i="0" u="none" strike="noStrike" kern="0" cap="none" spc="0" baseline="0">
                <a:solidFill>
                  <a:srgbClr val="000000"/>
                </a:solidFill>
                <a:latin typeface="Arial" pitchFamily="34" charset="0"/>
                <a:ea typeface="WenQuanYi Micro Hei" pitchFamily="0" charset="1"/>
                <a:cs typeface="Arial" pitchFamily="34" charset="0"/>
              </a:rPr>
              <a:t>List of Modules</a:t>
            </a:r>
            <a:endParaRPr lang="en-US" altLang="zh-CN" sz="2400" b="1" i="0" u="none" strike="noStrike" kern="0" cap="none" spc="0" baseline="0">
              <a:solidFill>
                <a:srgbClr val="000000"/>
              </a:solidFill>
              <a:latin typeface="Arial" pitchFamily="34" charset="0"/>
              <a:ea typeface="WenQuanYi Micro Hei" pitchFamily="0" charset="1"/>
              <a:cs typeface="Arial" pitchFamily="34" charset="0"/>
            </a:endParaRPr>
          </a:p>
          <a:p>
            <a:pPr marL="457200" indent="-457200" algn="just" eaLnBrk="1" latinLnBrk="0" hangingPunct="1">
              <a:lnSpc>
                <a:spcPct val="150000"/>
              </a:lnSpc>
              <a:spcBef>
                <a:spcPts val="0"/>
              </a:spcBef>
              <a:spcAft>
                <a:spcPts val="0"/>
              </a:spcAft>
              <a:buClr>
                <a:srgbClr val="000000"/>
              </a:buClr>
              <a:buSzPct val="100000"/>
              <a:buFontTx/>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1" i="0" u="none" strike="noStrike" kern="0" cap="none" spc="0" baseline="0">
                <a:solidFill>
                  <a:schemeClr val="tx1"/>
                </a:solidFill>
                <a:latin typeface="Arial" pitchFamily="34" charset="0"/>
                <a:ea typeface="WenQuanYi Micro Hei" pitchFamily="0" charset="1"/>
                <a:cs typeface="Arial" pitchFamily="34" charset="0"/>
              </a:rPr>
              <a:t>Merits </a:t>
            </a:r>
            <a:endParaRPr lang="en-US" altLang="zh-CN" sz="2400" b="1" i="0" u="none" strike="noStrike" kern="0" cap="none" spc="0" baseline="0">
              <a:solidFill>
                <a:schemeClr val="tx1"/>
              </a:solidFill>
              <a:latin typeface="Arial" pitchFamily="34" charset="0"/>
              <a:ea typeface="WenQuanYi Micro Hei" pitchFamily="0" charset="1"/>
              <a:cs typeface="Arial" pitchFamily="34" charset="0"/>
            </a:endParaRPr>
          </a:p>
          <a:p>
            <a:pPr marL="457200" indent="-457200" algn="just" eaLnBrk="1" latinLnBrk="0" hangingPunct="1">
              <a:lnSpc>
                <a:spcPct val="150000"/>
              </a:lnSpc>
              <a:spcBef>
                <a:spcPts val="0"/>
              </a:spcBef>
              <a:spcAft>
                <a:spcPts val="0"/>
              </a:spcAft>
              <a:buClr>
                <a:srgbClr val="000000"/>
              </a:buClr>
              <a:buSzPct val="100000"/>
              <a:buFontTx/>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1" i="0" u="none" strike="noStrike" kern="0" cap="none" spc="0" baseline="0">
                <a:solidFill>
                  <a:schemeClr val="tx1"/>
                </a:solidFill>
                <a:latin typeface="Arial" pitchFamily="34" charset="0"/>
                <a:ea typeface="WenQuanYi Micro Hei" pitchFamily="0" charset="1"/>
                <a:cs typeface="Arial" pitchFamily="34" charset="0"/>
              </a:rPr>
              <a:t>Results and Discussion</a:t>
            </a:r>
            <a:endParaRPr lang="en-US" altLang="zh-CN" sz="2400" b="1" i="0" u="none" strike="noStrike" kern="0" cap="none" spc="0" baseline="0">
              <a:solidFill>
                <a:schemeClr val="tx1"/>
              </a:solidFill>
              <a:latin typeface="Arial" pitchFamily="34" charset="0"/>
              <a:ea typeface="WenQuanYi Micro Hei" pitchFamily="0" charset="1"/>
              <a:cs typeface="Arial" pitchFamily="34" charset="0"/>
            </a:endParaRPr>
          </a:p>
          <a:p>
            <a:pPr marL="457200" indent="-457200" algn="just" eaLnBrk="1" latinLnBrk="0" hangingPunct="1">
              <a:lnSpc>
                <a:spcPct val="150000"/>
              </a:lnSpc>
              <a:spcBef>
                <a:spcPts val="0"/>
              </a:spcBef>
              <a:spcAft>
                <a:spcPts val="0"/>
              </a:spcAft>
              <a:buClr>
                <a:srgbClr val="000000"/>
              </a:buClr>
              <a:buSzPct val="100000"/>
              <a:buFontTx/>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1" i="0" u="none" strike="noStrike" kern="0" cap="none" spc="0" baseline="0">
                <a:solidFill>
                  <a:schemeClr val="tx1"/>
                </a:solidFill>
                <a:latin typeface="Arial" pitchFamily="34" charset="0"/>
                <a:ea typeface="WenQuanYi Micro Hei" pitchFamily="0" charset="1"/>
                <a:cs typeface="Arial" pitchFamily="34" charset="0"/>
              </a:rPr>
              <a:t>Queries</a:t>
            </a:r>
            <a:endParaRPr lang="zh-CN" altLang="en-US" sz="2800" b="1" i="0" u="none" strike="noStrike" kern="0" cap="none" spc="0" baseline="0">
              <a:solidFill>
                <a:schemeClr val="tx1"/>
              </a:solidFill>
              <a:latin typeface="Arial" pitchFamily="34" charset="0"/>
              <a:ea typeface="WenQuanYi Micro Hei" pitchFamily="0" charset="1"/>
              <a:cs typeface="Arial" pitchFamily="34" charset="0"/>
            </a:endParaRPr>
          </a:p>
        </p:txBody>
      </p:sp>
      <p:pic>
        <p:nvPicPr>
          <p:cNvPr id="36" name="图片"/>
          <p:cNvPicPr>
            <a:picLocks noChangeAspect="1"/>
          </p:cNvPicPr>
          <p:nvPr/>
        </p:nvPicPr>
        <p:blipFill>
          <a:blip r:embed="rId1" cstate="print"/>
          <a:stretch>
            <a:fillRect/>
          </a:stretch>
        </p:blipFill>
        <p:spPr>
          <a:xfrm rot="0">
            <a:off x="168275" y="57150"/>
            <a:ext cx="1066800" cy="1057275"/>
          </a:xfrm>
          <a:prstGeom prst="rect"/>
          <a:noFill/>
          <a:ln w="12700" cmpd="sng" cap="flat">
            <a:noFill/>
            <a:prstDash val="solid"/>
            <a:miter/>
          </a:ln>
        </p:spPr>
      </p:pic>
      <p:pic>
        <p:nvPicPr>
          <p:cNvPr id="37" name="图片"/>
          <p:cNvPicPr>
            <a:picLocks noChangeAspect="1"/>
          </p:cNvPicPr>
          <p:nvPr/>
        </p:nvPicPr>
        <p:blipFill>
          <a:blip r:embed="rId2" cstate="print"/>
          <a:stretch>
            <a:fillRect/>
          </a:stretch>
        </p:blipFill>
        <p:spPr>
          <a:xfrm rot="0">
            <a:off x="11033125" y="117475"/>
            <a:ext cx="1154113" cy="1103312"/>
          </a:xfrm>
          <a:prstGeom prst="rect"/>
          <a:noFill/>
          <a:ln w="12700" cmpd="sng" cap="flat">
            <a:noFill/>
            <a:prstDash val="solid"/>
            <a:miter/>
          </a:ln>
        </p:spPr>
      </p:pic>
    </p:spTree>
    <p:extLst>
      <p:ext uri="{BB962C8B-B14F-4D97-AF65-F5344CB8AC3E}">
        <p14:creationId xmlns:p14="http://schemas.microsoft.com/office/powerpoint/2010/main" val="844380185"/>
      </p:ext>
    </p:extLst>
  </p:cSld>
  <p:clrMapOvr>
    <a:masterClrMapping/>
  </p:clrMapOvr>
  <p:transition spd="slow"/>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1981200" y="190500"/>
            <a:ext cx="8229600" cy="7588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150000"/>
              </a:lnSpc>
              <a:spcBef>
                <a:spcPts val="0"/>
              </a:spcBef>
              <a:spcAft>
                <a:spcPts val="0"/>
              </a:spcAft>
              <a:buNone/>
            </a:pPr>
            <a:r>
              <a:rPr lang="en-US" altLang="zh-CN" sz="3200" b="1" i="0" u="none" strike="noStrike" kern="0" cap="none" spc="0" baseline="0">
                <a:solidFill>
                  <a:srgbClr val="000000"/>
                </a:solidFill>
                <a:latin typeface="Calibri" pitchFamily="34" charset="0"/>
                <a:ea typeface="WenQuanYi Micro Hei" pitchFamily="0" charset="1"/>
                <a:cs typeface="Lucida Sans" pitchFamily="0" charset="0"/>
              </a:rPr>
              <a:t>OBJECTIVE</a:t>
            </a:r>
            <a:endParaRPr lang="zh-CN" altLang="en-US" sz="3200" b="1" i="0" u="none" strike="noStrike" kern="0" cap="none" spc="0" baseline="0">
              <a:solidFill>
                <a:srgbClr val="000000"/>
              </a:solidFill>
              <a:latin typeface="Calibri" pitchFamily="34" charset="0"/>
              <a:ea typeface="WenQuanYi Micro Hei" pitchFamily="0" charset="1"/>
              <a:cs typeface="Lucida Sans" pitchFamily="0" charset="0"/>
            </a:endParaRPr>
          </a:p>
        </p:txBody>
      </p:sp>
      <p:pic>
        <p:nvPicPr>
          <p:cNvPr id="42" name="图片"/>
          <p:cNvPicPr>
            <a:picLocks noChangeAspect="1"/>
          </p:cNvPicPr>
          <p:nvPr/>
        </p:nvPicPr>
        <p:blipFill>
          <a:blip r:embed="rId1" cstate="print"/>
          <a:stretch>
            <a:fillRect/>
          </a:stretch>
        </p:blipFill>
        <p:spPr>
          <a:xfrm rot="0">
            <a:off x="168275" y="57150"/>
            <a:ext cx="1066800" cy="1057275"/>
          </a:xfrm>
          <a:prstGeom prst="rect"/>
          <a:noFill/>
          <a:ln w="12700" cmpd="sng" cap="flat">
            <a:noFill/>
            <a:prstDash val="solid"/>
            <a:miter/>
          </a:ln>
        </p:spPr>
      </p:pic>
      <p:pic>
        <p:nvPicPr>
          <p:cNvPr id="43" name="图片"/>
          <p:cNvPicPr>
            <a:picLocks noChangeAspect="1"/>
          </p:cNvPicPr>
          <p:nvPr/>
        </p:nvPicPr>
        <p:blipFill>
          <a:blip r:embed="rId2" cstate="print"/>
          <a:stretch>
            <a:fillRect/>
          </a:stretch>
        </p:blipFill>
        <p:spPr>
          <a:xfrm rot="0">
            <a:off x="11033125" y="117475"/>
            <a:ext cx="1154113" cy="1103312"/>
          </a:xfrm>
          <a:prstGeom prst="rect"/>
          <a:noFill/>
          <a:ln w="12700" cmpd="sng" cap="flat">
            <a:noFill/>
            <a:prstDash val="solid"/>
            <a:miter/>
          </a:ln>
        </p:spPr>
      </p:pic>
      <p:sp>
        <p:nvSpPr>
          <p:cNvPr id="44" name="矩形"/>
          <p:cNvSpPr>
            <a:spLocks/>
          </p:cNvSpPr>
          <p:nvPr/>
        </p:nvSpPr>
        <p:spPr>
          <a:xfrm rot="0">
            <a:off x="1343025" y="2349500"/>
            <a:ext cx="10118724"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Arial" pitchFamily="34" charset="0"/>
                <a:ea typeface="WenQuanYi Micro Hei" pitchFamily="0" charset="1"/>
                <a:cs typeface="Lucida Sans" pitchFamily="0" charset="0"/>
              </a:rPr>
              <a:t>This Java program provides a GUI-based weekly timetable for meetings, allowing users to view schedules for each day by selecting buttons. It dynamically updates the displayed timetable and includes a real-time clock for current date and time. The application simplifies daily and weekly meeting management with an intuitive interface.</a:t>
            </a:r>
            <a:endParaRPr lang="en-US" altLang="zh-CN" sz="2400" b="0" i="0" u="none" strike="noStrike" kern="0" cap="none" spc="0" baseline="0">
              <a:solidFill>
                <a:schemeClr val="tx1"/>
              </a:solidFill>
              <a:latin typeface="Arial" pitchFamily="34" charset="0"/>
              <a:ea typeface="WenQuanYi Micro Hei" pitchFamily="0" charset="1"/>
              <a:cs typeface="Lucida Sans" pitchFamily="0" charset="0"/>
            </a:endParaRP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Arial" pitchFamily="34" charset="0"/>
              <a:ea typeface="WenQuanYi Micro Hei" pitchFamily="0" charset="1"/>
              <a:cs typeface="Lucida Sans" pitchFamily="0" charset="0"/>
            </a:endParaRPr>
          </a:p>
        </p:txBody>
      </p:sp>
    </p:spTree>
    <p:extLst>
      <p:ext uri="{BB962C8B-B14F-4D97-AF65-F5344CB8AC3E}">
        <p14:creationId xmlns:p14="http://schemas.microsoft.com/office/powerpoint/2010/main" val="1040005557"/>
      </p:ext>
    </p:extLst>
  </p:cSld>
  <p:clrMapOvr>
    <a:masterClrMapping/>
  </p:clrMapOvr>
  <p:transition spd="slow"/>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1981200" y="190500"/>
            <a:ext cx="8229600" cy="7588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150000"/>
              </a:lnSpc>
              <a:spcBef>
                <a:spcPts val="0"/>
              </a:spcBef>
              <a:spcAft>
                <a:spcPts val="0"/>
              </a:spcAft>
              <a:buNone/>
            </a:pPr>
            <a:r>
              <a:rPr lang="en-US" altLang="zh-CN" sz="3200" b="1" i="0" u="none" strike="noStrike" kern="0" cap="none" spc="0" baseline="0">
                <a:solidFill>
                  <a:srgbClr val="000000"/>
                </a:solidFill>
                <a:latin typeface="Calibri" pitchFamily="34" charset="0"/>
                <a:ea typeface="WenQuanYi Micro Hei" pitchFamily="0" charset="1"/>
                <a:cs typeface="Lucida Sans" pitchFamily="0" charset="0"/>
              </a:rPr>
              <a:t>PROJECT INTRODUCTION</a:t>
            </a:r>
            <a:endParaRPr lang="zh-CN" altLang="en-US" sz="3200" b="1" i="0" u="none" strike="noStrike" kern="0" cap="none" spc="0" baseline="0">
              <a:solidFill>
                <a:srgbClr val="000000"/>
              </a:solidFill>
              <a:latin typeface="Calibri" pitchFamily="34" charset="0"/>
              <a:ea typeface="WenQuanYi Micro Hei" pitchFamily="0" charset="1"/>
              <a:cs typeface="Lucida Sans" pitchFamily="0" charset="0"/>
            </a:endParaRPr>
          </a:p>
        </p:txBody>
      </p:sp>
      <p:sp>
        <p:nvSpPr>
          <p:cNvPr id="49" name="矩形"/>
          <p:cNvSpPr>
            <a:spLocks/>
          </p:cNvSpPr>
          <p:nvPr/>
        </p:nvSpPr>
        <p:spPr>
          <a:xfrm rot="0">
            <a:off x="771523" y="1700211"/>
            <a:ext cx="10633075" cy="487362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83000"/>
              </a:lnSpc>
              <a:spcBef>
                <a:spcPts val="1425"/>
              </a:spcBef>
              <a:spcAft>
                <a:spcPts val="0"/>
              </a:spcAft>
              <a:buClr>
                <a:srgbClr val="000000"/>
              </a:buClr>
              <a:buSzPct val="100000"/>
              <a:buFont typeface="Times New Roman"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700" b="0" i="0" u="none" strike="noStrike" kern="0" cap="none" spc="0" baseline="0">
                <a:solidFill>
                  <a:srgbClr val="000000"/>
                </a:solidFill>
                <a:latin typeface="Calibri" pitchFamily="34" charset="0"/>
                <a:ea typeface="WenQuanYi Micro Hei" pitchFamily="0" charset="1"/>
                <a:cs typeface="Lucida Sans" pitchFamily="0" charset="0"/>
              </a:rPr>
              <a:t>This project is a Java-based GUI application designed to manage and display a weekly timetable of meetings. Users can view the schedule for any day of the week by clicking on dedicated buttons, with details like time, meeting name, and location displayed in a structured format.</a:t>
            </a:r>
            <a:endParaRPr lang="en-US" altLang="zh-CN" sz="2700" b="0" i="0" u="none" strike="noStrike" kern="0" cap="none" spc="0" baseline="0">
              <a:solidFill>
                <a:srgbClr val="000000"/>
              </a:solidFill>
              <a:latin typeface="Calibri" pitchFamily="34" charset="0"/>
              <a:ea typeface="WenQuanYi Micro Hei" pitchFamily="0" charset="1"/>
              <a:cs typeface="Lucida Sans" pitchFamily="0" charset="0"/>
            </a:endParaRPr>
          </a:p>
          <a:p>
            <a:pPr marL="457200" indent="-457200" algn="l">
              <a:lnSpc>
                <a:spcPct val="83000"/>
              </a:lnSpc>
              <a:spcBef>
                <a:spcPts val="1425"/>
              </a:spcBef>
              <a:spcAft>
                <a:spcPts val="0"/>
              </a:spcAft>
              <a:buClr>
                <a:srgbClr val="000000"/>
              </a:buClr>
              <a:buSzPct val="100000"/>
              <a:buFont typeface="Times New Roman"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700" b="0" i="0" u="none" strike="noStrike" kern="0" cap="none" spc="0" baseline="0">
                <a:solidFill>
                  <a:srgbClr val="000000"/>
                </a:solidFill>
                <a:latin typeface="Calibri" pitchFamily="34" charset="0"/>
                <a:ea typeface="WenQuanYi Micro Hei" pitchFamily="0" charset="1"/>
                <a:cs typeface="Lucida Sans" pitchFamily="0" charset="0"/>
              </a:rPr>
              <a:t> A real-time clock updates the current date and time, adding functionality and practicality. This application aims to streamline schedule management, making it accessible and user-friendly for professionals and teams.</a:t>
            </a:r>
            <a:endParaRPr lang="en-US" altLang="zh-CN" sz="2700" b="0" i="0" u="none" strike="noStrike" kern="0" cap="none" spc="0" baseline="0">
              <a:solidFill>
                <a:srgbClr val="000000"/>
              </a:solidFill>
              <a:latin typeface="Calibri" pitchFamily="34" charset="0"/>
              <a:ea typeface="WenQuanYi Micro Hei" pitchFamily="0" charset="1"/>
              <a:cs typeface="Lucida Sans" pitchFamily="0" charset="0"/>
            </a:endParaRPr>
          </a:p>
          <a:p>
            <a:pPr marL="457200" indent="-457200" algn="l">
              <a:lnSpc>
                <a:spcPct val="83000"/>
              </a:lnSpc>
              <a:spcBef>
                <a:spcPts val="1425"/>
              </a:spcBef>
              <a:spcAft>
                <a:spcPts val="0"/>
              </a:spcAft>
              <a:buClr>
                <a:srgbClr val="000000"/>
              </a:buClr>
              <a:buSzPct val="100000"/>
              <a:buFont typeface="Times New Roman"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zh-CN" sz="3200" b="0" i="0" u="none" strike="noStrike" kern="0" cap="none" spc="0" baseline="0">
              <a:solidFill>
                <a:srgbClr val="000000"/>
              </a:solidFill>
              <a:latin typeface="Calibri" pitchFamily="34" charset="0"/>
              <a:ea typeface="WenQuanYi Micro Hei" pitchFamily="0" charset="1"/>
              <a:cs typeface="Lucida Sans" pitchFamily="0" charset="0"/>
            </a:endParaRPr>
          </a:p>
          <a:p>
            <a:pPr marL="457200" indent="-457200" algn="l">
              <a:lnSpc>
                <a:spcPct val="83000"/>
              </a:lnSpc>
              <a:spcBef>
                <a:spcPts val="1425"/>
              </a:spcBef>
              <a:spcAft>
                <a:spcPts val="0"/>
              </a:spcAft>
              <a:buClr>
                <a:srgbClr val="000000"/>
              </a:buClr>
              <a:buSzPct val="100000"/>
              <a:buFont typeface="Times New Roman"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zh-CN" altLang="en-US" sz="3200" b="0" i="0" u="none" strike="noStrike" kern="0" cap="none" spc="0" baseline="0">
              <a:solidFill>
                <a:srgbClr val="000000"/>
              </a:solidFill>
              <a:latin typeface="Calibri" pitchFamily="34" charset="0"/>
              <a:ea typeface="WenQuanYi Micro Hei" pitchFamily="0" charset="1"/>
              <a:cs typeface="Lucida Sans" pitchFamily="0" charset="0"/>
            </a:endParaRPr>
          </a:p>
        </p:txBody>
      </p:sp>
      <p:pic>
        <p:nvPicPr>
          <p:cNvPr id="50" name="图片"/>
          <p:cNvPicPr>
            <a:picLocks noChangeAspect="1"/>
          </p:cNvPicPr>
          <p:nvPr/>
        </p:nvPicPr>
        <p:blipFill>
          <a:blip r:embed="rId1" cstate="print"/>
          <a:stretch>
            <a:fillRect/>
          </a:stretch>
        </p:blipFill>
        <p:spPr>
          <a:xfrm rot="0">
            <a:off x="168275" y="57150"/>
            <a:ext cx="1066800" cy="1057275"/>
          </a:xfrm>
          <a:prstGeom prst="rect"/>
          <a:noFill/>
          <a:ln w="12700" cmpd="sng" cap="flat">
            <a:noFill/>
            <a:prstDash val="solid"/>
            <a:miter/>
          </a:ln>
        </p:spPr>
      </p:pic>
      <p:pic>
        <p:nvPicPr>
          <p:cNvPr id="51" name="图片"/>
          <p:cNvPicPr>
            <a:picLocks noChangeAspect="1"/>
          </p:cNvPicPr>
          <p:nvPr/>
        </p:nvPicPr>
        <p:blipFill>
          <a:blip r:embed="rId2" cstate="print"/>
          <a:stretch>
            <a:fillRect/>
          </a:stretch>
        </p:blipFill>
        <p:spPr>
          <a:xfrm rot="0">
            <a:off x="11033125" y="117475"/>
            <a:ext cx="1154113" cy="1103312"/>
          </a:xfrm>
          <a:prstGeom prst="rect"/>
          <a:noFill/>
          <a:ln w="12700" cmpd="sng" cap="flat">
            <a:noFill/>
            <a:prstDash val="solid"/>
            <a:miter/>
          </a:ln>
        </p:spPr>
      </p:pic>
    </p:spTree>
    <p:extLst>
      <p:ext uri="{BB962C8B-B14F-4D97-AF65-F5344CB8AC3E}">
        <p14:creationId xmlns:p14="http://schemas.microsoft.com/office/powerpoint/2010/main" val="1233541004"/>
      </p:ext>
    </p:extLst>
  </p:cSld>
  <p:clrMapOvr>
    <a:masterClrMapping/>
  </p:clrMapOvr>
  <p:transition spd="slow"/>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1981200" y="190500"/>
            <a:ext cx="8229600" cy="7588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150000"/>
              </a:lnSpc>
              <a:spcBef>
                <a:spcPts val="0"/>
              </a:spcBef>
              <a:spcAft>
                <a:spcPts val="0"/>
              </a:spcAft>
              <a:buNone/>
            </a:pPr>
            <a:r>
              <a:rPr lang="en-US" altLang="zh-CN" sz="3200" b="1" i="0" u="none" strike="noStrike" kern="0" cap="none" spc="0" baseline="0">
                <a:solidFill>
                  <a:srgbClr val="000000"/>
                </a:solidFill>
                <a:latin typeface="Calibri" pitchFamily="34" charset="0"/>
                <a:ea typeface="WenQuanYi Micro Hei" pitchFamily="0" charset="1"/>
                <a:cs typeface="Lucida Sans" pitchFamily="0" charset="0"/>
              </a:rPr>
              <a:t>PROBLEM STATEMENT</a:t>
            </a:r>
            <a:endParaRPr lang="zh-CN" altLang="en-US" sz="3200" b="1" i="0" u="none" strike="noStrike" kern="0" cap="none" spc="0" baseline="0">
              <a:solidFill>
                <a:srgbClr val="000000"/>
              </a:solidFill>
              <a:latin typeface="Calibri" pitchFamily="34" charset="0"/>
              <a:ea typeface="WenQuanYi Micro Hei" pitchFamily="0" charset="1"/>
              <a:cs typeface="Lucida Sans" pitchFamily="0" charset="0"/>
            </a:endParaRPr>
          </a:p>
        </p:txBody>
      </p:sp>
      <p:sp>
        <p:nvSpPr>
          <p:cNvPr id="56" name="矩形"/>
          <p:cNvSpPr>
            <a:spLocks/>
          </p:cNvSpPr>
          <p:nvPr/>
        </p:nvSpPr>
        <p:spPr>
          <a:xfrm rot="0">
            <a:off x="263539" y="1843083"/>
            <a:ext cx="11809413" cy="556418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83000"/>
              </a:lnSpc>
              <a:spcBef>
                <a:spcPts val="1425"/>
              </a:spcBef>
              <a:spcAft>
                <a:spcPts val="0"/>
              </a:spcAft>
              <a:buFont typeface="Droid Sans" pitchFamily="0"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0" i="0" u="none" strike="noStrike" kern="0" cap="none" spc="0" baseline="0">
                <a:solidFill>
                  <a:schemeClr val="tx1"/>
                </a:solidFill>
                <a:latin typeface="Arial" pitchFamily="34" charset="0"/>
                <a:ea typeface="WenQuanYi Micro Hei" pitchFamily="0" charset="1"/>
                <a:cs typeface="Arial" pitchFamily="34" charset="0"/>
              </a:rPr>
              <a:t>Managing daily and weekly meeting schedules can be challenging, especially when juggling multiple meetings across different days, times, and locations. Without an organized system, users may struggle to keep track of their appointments, leading to missed meetings or confusion. </a:t>
            </a:r>
            <a:endParaRPr lang="en-US" altLang="zh-CN" sz="2400" b="0" i="0" u="none" strike="noStrike" kern="0" cap="none" spc="0" baseline="0">
              <a:solidFill>
                <a:schemeClr val="tx1"/>
              </a:solidFill>
              <a:latin typeface="Arial" pitchFamily="34" charset="0"/>
              <a:ea typeface="WenQuanYi Micro Hei" pitchFamily="0" charset="1"/>
              <a:cs typeface="Arial" pitchFamily="34" charset="0"/>
            </a:endParaRPr>
          </a:p>
          <a:p>
            <a:pPr marL="0" indent="0" algn="just">
              <a:lnSpc>
                <a:spcPct val="83000"/>
              </a:lnSpc>
              <a:spcBef>
                <a:spcPts val="1425"/>
              </a:spcBef>
              <a:spcAft>
                <a:spcPts val="0"/>
              </a:spcAft>
              <a:buFont typeface="Droid Sans" pitchFamily="0"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0" i="0" u="none" strike="noStrike" kern="0" cap="none" spc="0" baseline="0">
                <a:solidFill>
                  <a:schemeClr val="tx1"/>
                </a:solidFill>
                <a:latin typeface="Arial" pitchFamily="34" charset="0"/>
                <a:ea typeface="WenQuanYi Micro Hei" pitchFamily="0" charset="1"/>
                <a:cs typeface="Arial" pitchFamily="34" charset="0"/>
              </a:rPr>
              <a:t>There is a need for a user-friendly solution that provides a clear and accessible interface for viewing and managing weekly schedules, ensuring users can efficiently plan their activities and stay updated in real-time.</a:t>
            </a:r>
            <a:endParaRPr lang="en-US" altLang="zh-CN" sz="2400" b="0" i="0" u="none" strike="noStrike" kern="0" cap="none" spc="0" baseline="0">
              <a:solidFill>
                <a:schemeClr val="tx1"/>
              </a:solidFill>
              <a:latin typeface="Arial" pitchFamily="34" charset="0"/>
              <a:ea typeface="WenQuanYi Micro Hei" pitchFamily="0" charset="1"/>
              <a:cs typeface="Arial" pitchFamily="34" charset="0"/>
            </a:endParaRPr>
          </a:p>
          <a:p>
            <a:pPr marL="0" indent="0" algn="l">
              <a:lnSpc>
                <a:spcPct val="83000"/>
              </a:lnSpc>
              <a:spcBef>
                <a:spcPts val="1425"/>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zh-CN" altLang="en-US" sz="2400" b="1" i="0" u="none" strike="noStrike" kern="0" cap="none" spc="0" baseline="0">
              <a:solidFill>
                <a:schemeClr val="tx1"/>
              </a:solidFill>
              <a:latin typeface="Arial" pitchFamily="34" charset="0"/>
              <a:ea typeface="WenQuanYi Micro Hei" pitchFamily="0" charset="1"/>
              <a:cs typeface="Arial" pitchFamily="34" charset="0"/>
            </a:endParaRPr>
          </a:p>
        </p:txBody>
      </p:sp>
      <p:pic>
        <p:nvPicPr>
          <p:cNvPr id="57" name="图片"/>
          <p:cNvPicPr>
            <a:picLocks noChangeAspect="1"/>
          </p:cNvPicPr>
          <p:nvPr/>
        </p:nvPicPr>
        <p:blipFill>
          <a:blip r:embed="rId1" cstate="print"/>
          <a:stretch>
            <a:fillRect/>
          </a:stretch>
        </p:blipFill>
        <p:spPr>
          <a:xfrm rot="0">
            <a:off x="168275" y="57150"/>
            <a:ext cx="1066800" cy="1057275"/>
          </a:xfrm>
          <a:prstGeom prst="rect"/>
          <a:noFill/>
          <a:ln w="12700" cmpd="sng" cap="flat">
            <a:noFill/>
            <a:prstDash val="solid"/>
            <a:miter/>
          </a:ln>
        </p:spPr>
      </p:pic>
      <p:pic>
        <p:nvPicPr>
          <p:cNvPr id="58" name="图片"/>
          <p:cNvPicPr>
            <a:picLocks noChangeAspect="1"/>
          </p:cNvPicPr>
          <p:nvPr/>
        </p:nvPicPr>
        <p:blipFill>
          <a:blip r:embed="rId2" cstate="print"/>
          <a:stretch>
            <a:fillRect/>
          </a:stretch>
        </p:blipFill>
        <p:spPr>
          <a:xfrm rot="0">
            <a:off x="11033125" y="117475"/>
            <a:ext cx="1154113" cy="1103312"/>
          </a:xfrm>
          <a:prstGeom prst="rect"/>
          <a:noFill/>
          <a:ln w="12700" cmpd="sng" cap="flat">
            <a:noFill/>
            <a:prstDash val="solid"/>
            <a:miter/>
          </a:ln>
        </p:spPr>
      </p:pic>
    </p:spTree>
    <p:extLst>
      <p:ext uri="{BB962C8B-B14F-4D97-AF65-F5344CB8AC3E}">
        <p14:creationId xmlns:p14="http://schemas.microsoft.com/office/powerpoint/2010/main" val="72232249"/>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343034" y="114301"/>
            <a:ext cx="8229600" cy="7588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150000"/>
              </a:lnSpc>
              <a:spcBef>
                <a:spcPts val="0"/>
              </a:spcBef>
              <a:spcAft>
                <a:spcPts val="0"/>
              </a:spcAft>
              <a:buNone/>
            </a:pPr>
            <a:r>
              <a:rPr lang="en-US" altLang="zh-CN" sz="3200" b="1" i="0" u="none" strike="noStrike" kern="0" cap="none" spc="0" baseline="0">
                <a:solidFill>
                  <a:srgbClr val="000000"/>
                </a:solidFill>
                <a:latin typeface="Calibri" pitchFamily="34" charset="0"/>
                <a:ea typeface="WenQuanYi Micro Hei" pitchFamily="0" charset="1"/>
                <a:cs typeface="Lucida Sans" pitchFamily="0" charset="0"/>
              </a:rPr>
              <a:t>METHODOLOGIES</a:t>
            </a:r>
            <a:endParaRPr lang="zh-CN" altLang="en-US" sz="3200" b="1" i="0" u="none" strike="noStrike" kern="0" cap="none" spc="0" baseline="0">
              <a:solidFill>
                <a:srgbClr val="000000"/>
              </a:solidFill>
              <a:latin typeface="Calibri" pitchFamily="34" charset="0"/>
              <a:ea typeface="WenQuanYi Micro Hei" pitchFamily="0" charset="1"/>
              <a:cs typeface="Lucida Sans" pitchFamily="0" charset="0"/>
            </a:endParaRPr>
          </a:p>
        </p:txBody>
      </p:sp>
      <p:sp>
        <p:nvSpPr>
          <p:cNvPr id="63" name="矩形"/>
          <p:cNvSpPr>
            <a:spLocks/>
          </p:cNvSpPr>
          <p:nvPr/>
        </p:nvSpPr>
        <p:spPr>
          <a:xfrm rot="0">
            <a:off x="1272073" y="1849224"/>
            <a:ext cx="10510715" cy="5034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3000"/>
              </a:lnSpc>
              <a:spcBef>
                <a:spcPts val="1425"/>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1" i="0" u="none" strike="noStrike" kern="0" cap="none" spc="0" baseline="0">
                <a:solidFill>
                  <a:schemeClr val="tx1"/>
                </a:solidFill>
                <a:latin typeface="Arial" pitchFamily="34" charset="0"/>
                <a:ea typeface="WenQuanYi Micro Hei" pitchFamily="0" charset="1"/>
                <a:cs typeface="Arial" pitchFamily="34" charset="0"/>
              </a:rPr>
              <a:t>1.Design and Development:</a:t>
            </a:r>
            <a:endParaRPr lang="en-US" altLang="zh-CN" sz="2400" b="1" i="0" u="none" strike="noStrike" kern="0" cap="none" spc="0" baseline="0">
              <a:solidFill>
                <a:schemeClr val="tx1"/>
              </a:solidFill>
              <a:latin typeface="Arial" pitchFamily="34" charset="0"/>
              <a:ea typeface="WenQuanYi Micro Hei" pitchFamily="0" charset="1"/>
              <a:cs typeface="Arial" pitchFamily="34" charset="0"/>
            </a:endParaRPr>
          </a:p>
          <a:p>
            <a:pPr marL="0" indent="0" algn="l">
              <a:lnSpc>
                <a:spcPct val="83000"/>
              </a:lnSpc>
              <a:spcBef>
                <a:spcPts val="1425"/>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0" i="0" u="none" strike="noStrike" kern="0" cap="none" spc="0" baseline="0">
                <a:solidFill>
                  <a:schemeClr val="tx1"/>
                </a:solidFill>
                <a:latin typeface="Arial" pitchFamily="34" charset="0"/>
                <a:ea typeface="WenQuanYi Micro Hei" pitchFamily="0" charset="1"/>
                <a:cs typeface="Arial" pitchFamily="34" charset="0"/>
              </a:rPr>
              <a:t>Created a Java-based GUI using Swing, featuring a grid layout for meeting schedules, navigation buttons for daily updates, and a real-time clock for current date and time.</a:t>
            </a:r>
            <a:endParaRPr lang="en-US" altLang="zh-CN" sz="2400" b="0" i="0" u="none" strike="noStrike" kern="0" cap="none" spc="0" baseline="0">
              <a:solidFill>
                <a:schemeClr val="tx1"/>
              </a:solidFill>
              <a:latin typeface="Arial" pitchFamily="34" charset="0"/>
              <a:ea typeface="WenQuanYi Micro Hei" pitchFamily="0" charset="1"/>
              <a:cs typeface="Arial" pitchFamily="34" charset="0"/>
            </a:endParaRPr>
          </a:p>
          <a:p>
            <a:pPr marL="0" indent="0" algn="l">
              <a:lnSpc>
                <a:spcPct val="83000"/>
              </a:lnSpc>
              <a:spcBef>
                <a:spcPts val="1425"/>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zh-CN" sz="2400" b="0" i="0" u="none" strike="noStrike" kern="0" cap="none" spc="0" baseline="0">
              <a:solidFill>
                <a:schemeClr val="tx1"/>
              </a:solidFill>
              <a:latin typeface="Arial" pitchFamily="34" charset="0"/>
              <a:ea typeface="WenQuanYi Micro Hei" pitchFamily="0" charset="1"/>
              <a:cs typeface="Arial" pitchFamily="34" charset="0"/>
            </a:endParaRPr>
          </a:p>
          <a:p>
            <a:pPr marL="0" indent="0" algn="l">
              <a:lnSpc>
                <a:spcPct val="83000"/>
              </a:lnSpc>
              <a:spcBef>
                <a:spcPts val="1425"/>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1" i="0" u="none" strike="noStrike" kern="0" cap="none" spc="0" baseline="0">
                <a:solidFill>
                  <a:schemeClr val="tx1"/>
                </a:solidFill>
                <a:latin typeface="Arial" pitchFamily="34" charset="0"/>
                <a:ea typeface="WenQuanYi Micro Hei" pitchFamily="0" charset="1"/>
                <a:cs typeface="Arial" pitchFamily="34" charset="0"/>
              </a:rPr>
              <a:t>2. Testing and Deployment:</a:t>
            </a:r>
            <a:endParaRPr lang="en-US" altLang="zh-CN" sz="2400" b="1" i="0" u="none" strike="noStrike" kern="0" cap="none" spc="0" baseline="0">
              <a:solidFill>
                <a:schemeClr val="tx1"/>
              </a:solidFill>
              <a:latin typeface="Arial" pitchFamily="34" charset="0"/>
              <a:ea typeface="WenQuanYi Micro Hei" pitchFamily="0" charset="1"/>
              <a:cs typeface="Arial" pitchFamily="34" charset="0"/>
            </a:endParaRPr>
          </a:p>
          <a:p>
            <a:pPr marL="0" indent="0" algn="l">
              <a:lnSpc>
                <a:spcPct val="83000"/>
              </a:lnSpc>
              <a:spcBef>
                <a:spcPts val="1425"/>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0" i="0" u="none" strike="noStrike" kern="0" cap="none" spc="0" baseline="0">
                <a:solidFill>
                  <a:schemeClr val="tx1"/>
                </a:solidFill>
                <a:latin typeface="Arial" pitchFamily="34" charset="0"/>
                <a:ea typeface="WenQuanYi Micro Hei" pitchFamily="0" charset="1"/>
                <a:cs typeface="Arial" pitchFamily="34" charset="0"/>
              </a:rPr>
              <a:t>Tested functionality for dynamic updates and interface responsiveness, ensuring user-friendly navigation and accurate timetable display before deployment.</a:t>
            </a:r>
            <a:endParaRPr lang="en-US" altLang="zh-CN" sz="2400" b="0" i="0" u="none" strike="noStrike" kern="0" cap="none" spc="0" baseline="0">
              <a:solidFill>
                <a:schemeClr val="tx1"/>
              </a:solidFill>
              <a:latin typeface="Arial" pitchFamily="34" charset="0"/>
              <a:ea typeface="WenQuanYi Micro Hei" pitchFamily="0" charset="1"/>
              <a:cs typeface="Arial" pitchFamily="34" charset="0"/>
            </a:endParaRPr>
          </a:p>
          <a:p>
            <a:pPr marL="0" indent="0" algn="l">
              <a:lnSpc>
                <a:spcPct val="83000"/>
              </a:lnSpc>
              <a:spcBef>
                <a:spcPts val="1425"/>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zh-CN" sz="2400" b="1" i="0" u="none" strike="noStrike" kern="0" cap="none" spc="0" baseline="0">
              <a:solidFill>
                <a:schemeClr val="tx1"/>
              </a:solidFill>
              <a:latin typeface="Arial" pitchFamily="34" charset="0"/>
              <a:ea typeface="WenQuanYi Micro Hei" pitchFamily="0" charset="1"/>
              <a:cs typeface="Arial" pitchFamily="34" charset="0"/>
            </a:endParaRPr>
          </a:p>
          <a:p>
            <a:pPr marL="0" indent="0" algn="l">
              <a:lnSpc>
                <a:spcPct val="83000"/>
              </a:lnSpc>
              <a:spcBef>
                <a:spcPts val="1425"/>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zh-CN" altLang="en-US" sz="2400" b="1" i="0" u="none" strike="noStrike" kern="0" cap="none" spc="0" baseline="0">
              <a:solidFill>
                <a:schemeClr val="tx1"/>
              </a:solidFill>
              <a:latin typeface="Arial" pitchFamily="34" charset="0"/>
              <a:ea typeface="WenQuanYi Micro Hei" pitchFamily="0" charset="1"/>
              <a:cs typeface="Arial" pitchFamily="34" charset="0"/>
            </a:endParaRPr>
          </a:p>
        </p:txBody>
      </p:sp>
      <p:pic>
        <p:nvPicPr>
          <p:cNvPr id="64" name="图片"/>
          <p:cNvPicPr>
            <a:picLocks noChangeAspect="1"/>
          </p:cNvPicPr>
          <p:nvPr/>
        </p:nvPicPr>
        <p:blipFill>
          <a:blip r:embed="rId1" cstate="print"/>
          <a:stretch>
            <a:fillRect/>
          </a:stretch>
        </p:blipFill>
        <p:spPr>
          <a:xfrm rot="0">
            <a:off x="168275" y="57150"/>
            <a:ext cx="1066800" cy="1057275"/>
          </a:xfrm>
          <a:prstGeom prst="rect"/>
          <a:noFill/>
          <a:ln w="12700" cmpd="sng" cap="flat">
            <a:noFill/>
            <a:prstDash val="solid"/>
            <a:miter/>
          </a:ln>
        </p:spPr>
      </p:pic>
      <p:pic>
        <p:nvPicPr>
          <p:cNvPr id="65" name="图片"/>
          <p:cNvPicPr>
            <a:picLocks noChangeAspect="1"/>
          </p:cNvPicPr>
          <p:nvPr/>
        </p:nvPicPr>
        <p:blipFill>
          <a:blip r:embed="rId2" cstate="print"/>
          <a:stretch>
            <a:fillRect/>
          </a:stretch>
        </p:blipFill>
        <p:spPr>
          <a:xfrm rot="0">
            <a:off x="11033125" y="117475"/>
            <a:ext cx="1154113" cy="1103312"/>
          </a:xfrm>
          <a:prstGeom prst="rect"/>
          <a:noFill/>
          <a:ln w="12700" cmpd="sng" cap="flat">
            <a:noFill/>
            <a:prstDash val="solid"/>
            <a:miter/>
          </a:ln>
        </p:spPr>
      </p:pic>
    </p:spTree>
    <p:extLst>
      <p:ext uri="{BB962C8B-B14F-4D97-AF65-F5344CB8AC3E}">
        <p14:creationId xmlns:p14="http://schemas.microsoft.com/office/powerpoint/2010/main" val="1599773193"/>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1981200" y="190500"/>
            <a:ext cx="8229600" cy="7588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150000"/>
              </a:lnSpc>
              <a:spcBef>
                <a:spcPts val="0"/>
              </a:spcBef>
              <a:spcAft>
                <a:spcPts val="0"/>
              </a:spcAft>
              <a:buNone/>
            </a:pPr>
            <a:r>
              <a:rPr lang="en-US" altLang="zh-CN" sz="3200" b="1" i="0" u="none" strike="noStrike" kern="0" cap="none" spc="0" baseline="0">
                <a:solidFill>
                  <a:srgbClr val="000000"/>
                </a:solidFill>
                <a:latin typeface="Calibri" pitchFamily="34" charset="0"/>
                <a:ea typeface="WenQuanYi Micro Hei" pitchFamily="0" charset="1"/>
                <a:cs typeface="Lucida Sans" pitchFamily="0" charset="0"/>
              </a:rPr>
              <a:t>ARCHITECTURE OF THE PROPOSED SYSTEM </a:t>
            </a:r>
            <a:endParaRPr lang="zh-CN" altLang="en-US" sz="3200" b="1" i="0" u="none" strike="noStrike" kern="0" cap="none" spc="0" baseline="0">
              <a:solidFill>
                <a:srgbClr val="000000"/>
              </a:solidFill>
              <a:latin typeface="Calibri" pitchFamily="34" charset="0"/>
              <a:ea typeface="WenQuanYi Micro Hei" pitchFamily="0" charset="1"/>
              <a:cs typeface="Lucida Sans" pitchFamily="0" charset="0"/>
            </a:endParaRPr>
          </a:p>
        </p:txBody>
      </p:sp>
      <p:sp>
        <p:nvSpPr>
          <p:cNvPr id="70" name="矩形"/>
          <p:cNvSpPr>
            <a:spLocks/>
          </p:cNvSpPr>
          <p:nvPr/>
        </p:nvSpPr>
        <p:spPr>
          <a:xfrm rot="0">
            <a:off x="0" y="1220787"/>
            <a:ext cx="12187238" cy="5637212"/>
          </a:xfrm>
          <a:prstGeom prst="rect"/>
          <a:noFill/>
          <a:ln w="12700" cmpd="sng" cap="flat">
            <a:noFill/>
            <a:prstDash val="solid"/>
            <a:miter/>
          </a:ln>
        </p:spPr>
      </p:sp>
      <p:pic>
        <p:nvPicPr>
          <p:cNvPr id="71" name="图片"/>
          <p:cNvPicPr>
            <a:picLocks noChangeAspect="1"/>
          </p:cNvPicPr>
          <p:nvPr/>
        </p:nvPicPr>
        <p:blipFill>
          <a:blip r:embed="rId1" cstate="print"/>
          <a:stretch>
            <a:fillRect/>
          </a:stretch>
        </p:blipFill>
        <p:spPr>
          <a:xfrm rot="0">
            <a:off x="168275" y="57150"/>
            <a:ext cx="1066800" cy="1057275"/>
          </a:xfrm>
          <a:prstGeom prst="rect"/>
          <a:noFill/>
          <a:ln w="12700" cmpd="sng" cap="flat">
            <a:noFill/>
            <a:prstDash val="solid"/>
            <a:miter/>
          </a:ln>
        </p:spPr>
      </p:pic>
      <p:pic>
        <p:nvPicPr>
          <p:cNvPr id="72" name="图片"/>
          <p:cNvPicPr>
            <a:picLocks noChangeAspect="1"/>
          </p:cNvPicPr>
          <p:nvPr/>
        </p:nvPicPr>
        <p:blipFill>
          <a:blip r:embed="rId2" cstate="print"/>
          <a:stretch>
            <a:fillRect/>
          </a:stretch>
        </p:blipFill>
        <p:spPr>
          <a:xfrm rot="0">
            <a:off x="11033125" y="117475"/>
            <a:ext cx="1154113" cy="1103312"/>
          </a:xfrm>
          <a:prstGeom prst="rect"/>
          <a:noFill/>
          <a:ln w="12700" cmpd="sng" cap="flat">
            <a:noFill/>
            <a:prstDash val="solid"/>
            <a:miter/>
          </a:ln>
        </p:spPr>
      </p:pic>
      <p:pic>
        <p:nvPicPr>
          <p:cNvPr id="103" name="图片"/>
          <p:cNvPicPr>
            <a:picLocks noChangeAspect="1"/>
          </p:cNvPicPr>
          <p:nvPr/>
        </p:nvPicPr>
        <p:blipFill>
          <a:blip r:embed="rId3" cstate="print"/>
          <a:stretch>
            <a:fillRect/>
          </a:stretch>
        </p:blipFill>
        <p:spPr>
          <a:xfrm rot="0">
            <a:off x="1776065" y="1390628"/>
            <a:ext cx="8783866" cy="4846328"/>
          </a:xfrm>
          <a:prstGeom prst="rect"/>
          <a:noFill/>
          <a:ln w="12700" cmpd="sng" cap="flat">
            <a:noFill/>
            <a:prstDash val="solid"/>
            <a:miter/>
          </a:ln>
        </p:spPr>
      </p:pic>
    </p:spTree>
    <p:extLst>
      <p:ext uri="{BB962C8B-B14F-4D97-AF65-F5344CB8AC3E}">
        <p14:creationId xmlns:p14="http://schemas.microsoft.com/office/powerpoint/2010/main" val="1822077817"/>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1981200" y="190500"/>
            <a:ext cx="8229600" cy="7588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150000"/>
              </a:lnSpc>
              <a:spcBef>
                <a:spcPts val="0"/>
              </a:spcBef>
              <a:spcAft>
                <a:spcPts val="0"/>
              </a:spcAft>
              <a:buNone/>
            </a:pPr>
            <a:r>
              <a:rPr lang="en-US" altLang="zh-CN" sz="3200" b="1" i="0" u="none" strike="noStrike" kern="0" cap="none" spc="0" baseline="0">
                <a:solidFill>
                  <a:srgbClr val="000000"/>
                </a:solidFill>
                <a:latin typeface="Calibri" pitchFamily="34" charset="0"/>
                <a:ea typeface="WenQuanYi Micro Hei" pitchFamily="0" charset="1"/>
                <a:cs typeface="Lucida Sans" pitchFamily="0" charset="0"/>
              </a:rPr>
              <a:t>LIST OF MODULES</a:t>
            </a:r>
            <a:endParaRPr lang="zh-CN" altLang="en-US" sz="3200" b="1" i="0" u="none" strike="noStrike" kern="0" cap="none" spc="0" baseline="0">
              <a:solidFill>
                <a:srgbClr val="000000"/>
              </a:solidFill>
              <a:latin typeface="Calibri" pitchFamily="34" charset="0"/>
              <a:ea typeface="WenQuanYi Micro Hei" pitchFamily="0" charset="1"/>
              <a:cs typeface="Lucida Sans" pitchFamily="0" charset="0"/>
            </a:endParaRPr>
          </a:p>
        </p:txBody>
      </p:sp>
      <p:sp>
        <p:nvSpPr>
          <p:cNvPr id="78" name="矩形"/>
          <p:cNvSpPr>
            <a:spLocks/>
          </p:cNvSpPr>
          <p:nvPr/>
        </p:nvSpPr>
        <p:spPr>
          <a:xfrm rot="0">
            <a:off x="3213085" y="1845324"/>
            <a:ext cx="9907588" cy="400304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3000"/>
              </a:lnSpc>
              <a:spcBef>
                <a:spcPts val="1425"/>
              </a:spcBef>
              <a:spcAft>
                <a:spcPts val="0"/>
              </a:spcAft>
              <a:buFont typeface="Droid Sans" pitchFamily="0"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0" i="0" u="none" strike="noStrike" kern="0" cap="none" spc="0" baseline="0">
                <a:solidFill>
                  <a:srgbClr val="000000"/>
                </a:solidFill>
                <a:latin typeface="Calibri" pitchFamily="34" charset="0"/>
                <a:ea typeface="WenQuanYi Micro Hei" pitchFamily="0" charset="1"/>
                <a:cs typeface="Lucida Sans" pitchFamily="0" charset="0"/>
              </a:rPr>
              <a:t>Main Window Module.</a:t>
            </a:r>
            <a:endParaRPr lang="en-US" altLang="zh-CN" sz="2400" b="0" i="0" u="none" strike="noStrike" kern="0" cap="none" spc="0" baseline="0">
              <a:solidFill>
                <a:srgbClr val="000000"/>
              </a:solidFill>
              <a:latin typeface="Calibri" pitchFamily="34" charset="0"/>
              <a:ea typeface="WenQuanYi Micro Hei" pitchFamily="0" charset="1"/>
              <a:cs typeface="Lucida Sans" pitchFamily="0" charset="0"/>
            </a:endParaRPr>
          </a:p>
          <a:p>
            <a:pPr marL="0" indent="0" algn="l">
              <a:lnSpc>
                <a:spcPct val="83000"/>
              </a:lnSpc>
              <a:spcBef>
                <a:spcPts val="1425"/>
              </a:spcBef>
              <a:spcAft>
                <a:spcPts val="0"/>
              </a:spcAft>
              <a:buFont typeface="Droid Sans" pitchFamily="0"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0" i="0" u="none" strike="noStrike" kern="0" cap="none" spc="0" baseline="0">
                <a:solidFill>
                  <a:srgbClr val="000000"/>
                </a:solidFill>
                <a:latin typeface="Calibri" pitchFamily="34" charset="0"/>
                <a:ea typeface="WenQuanYi Micro Hei" pitchFamily="0" charset="1"/>
                <a:cs typeface="Lucida Sans" pitchFamily="0" charset="0"/>
              </a:rPr>
              <a:t>Date and Time Display Module.</a:t>
            </a:r>
            <a:endParaRPr lang="en-US" altLang="zh-CN" sz="2400" b="0" i="0" u="none" strike="noStrike" kern="0" cap="none" spc="0" baseline="0">
              <a:solidFill>
                <a:srgbClr val="000000"/>
              </a:solidFill>
              <a:latin typeface="Calibri" pitchFamily="34" charset="0"/>
              <a:ea typeface="WenQuanYi Micro Hei" pitchFamily="0" charset="1"/>
              <a:cs typeface="Lucida Sans" pitchFamily="0" charset="0"/>
            </a:endParaRPr>
          </a:p>
          <a:p>
            <a:pPr marL="0" indent="0" algn="l">
              <a:lnSpc>
                <a:spcPct val="83000"/>
              </a:lnSpc>
              <a:spcBef>
                <a:spcPts val="1425"/>
              </a:spcBef>
              <a:spcAft>
                <a:spcPts val="0"/>
              </a:spcAft>
              <a:buFont typeface="Droid Sans" pitchFamily="0"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0" i="0" u="none" strike="noStrike" kern="0" cap="none" spc="0" baseline="0">
                <a:solidFill>
                  <a:srgbClr val="000000"/>
                </a:solidFill>
                <a:latin typeface="Calibri" pitchFamily="34" charset="0"/>
                <a:ea typeface="WenQuanYi Micro Hei" pitchFamily="0" charset="1"/>
                <a:cs typeface="Lucida Sans" pitchFamily="0" charset="0"/>
              </a:rPr>
              <a:t>Timetable Panel Module.</a:t>
            </a:r>
            <a:endParaRPr lang="en-US" altLang="zh-CN" sz="2400" b="0" i="0" u="none" strike="noStrike" kern="0" cap="none" spc="0" baseline="0">
              <a:solidFill>
                <a:srgbClr val="000000"/>
              </a:solidFill>
              <a:latin typeface="Calibri" pitchFamily="34" charset="0"/>
              <a:ea typeface="WenQuanYi Micro Hei" pitchFamily="0" charset="1"/>
              <a:cs typeface="Lucida Sans" pitchFamily="0" charset="0"/>
            </a:endParaRPr>
          </a:p>
          <a:p>
            <a:pPr marL="0" indent="0" algn="l">
              <a:lnSpc>
                <a:spcPct val="83000"/>
              </a:lnSpc>
              <a:spcBef>
                <a:spcPts val="1425"/>
              </a:spcBef>
              <a:spcAft>
                <a:spcPts val="0"/>
              </a:spcAft>
              <a:buFont typeface="Droid Sans" pitchFamily="0"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0" i="0" u="none" strike="noStrike" kern="0" cap="none" spc="0" baseline="0">
                <a:solidFill>
                  <a:srgbClr val="000000"/>
                </a:solidFill>
                <a:latin typeface="Calibri" pitchFamily="34" charset="0"/>
                <a:ea typeface="WenQuanYi Micro Hei" pitchFamily="0" charset="1"/>
                <a:cs typeface="Lucida Sans" pitchFamily="0" charset="0"/>
              </a:rPr>
              <a:t>Navigation Buttons Module.</a:t>
            </a:r>
            <a:endParaRPr lang="en-US" altLang="zh-CN" sz="2400" b="0" i="0" u="none" strike="noStrike" kern="0" cap="none" spc="0" baseline="0">
              <a:solidFill>
                <a:srgbClr val="000000"/>
              </a:solidFill>
              <a:latin typeface="Calibri" pitchFamily="34" charset="0"/>
              <a:ea typeface="WenQuanYi Micro Hei" pitchFamily="0" charset="1"/>
              <a:cs typeface="Lucida Sans" pitchFamily="0" charset="0"/>
            </a:endParaRPr>
          </a:p>
          <a:p>
            <a:pPr marL="0" indent="0" algn="l">
              <a:lnSpc>
                <a:spcPct val="83000"/>
              </a:lnSpc>
              <a:spcBef>
                <a:spcPts val="1425"/>
              </a:spcBef>
              <a:spcAft>
                <a:spcPts val="0"/>
              </a:spcAft>
              <a:buFont typeface="Droid Sans" pitchFamily="0"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0" i="0" u="none" strike="noStrike" kern="0" cap="none" spc="0" baseline="0">
                <a:solidFill>
                  <a:srgbClr val="000000"/>
                </a:solidFill>
                <a:latin typeface="Calibri" pitchFamily="34" charset="0"/>
                <a:ea typeface="WenQuanYi Micro Hei" pitchFamily="0" charset="1"/>
                <a:cs typeface="Lucida Sans" pitchFamily="0" charset="0"/>
              </a:rPr>
              <a:t>Data Storage Module.</a:t>
            </a:r>
            <a:endParaRPr lang="en-US" altLang="zh-CN" sz="2400" b="0" i="0" u="none" strike="noStrike" kern="0" cap="none" spc="0" baseline="0">
              <a:solidFill>
                <a:srgbClr val="000000"/>
              </a:solidFill>
              <a:latin typeface="Calibri" pitchFamily="34" charset="0"/>
              <a:ea typeface="WenQuanYi Micro Hei" pitchFamily="0" charset="1"/>
              <a:cs typeface="Lucida Sans" pitchFamily="0" charset="0"/>
            </a:endParaRPr>
          </a:p>
          <a:p>
            <a:pPr marL="0" indent="0" algn="l">
              <a:lnSpc>
                <a:spcPct val="83000"/>
              </a:lnSpc>
              <a:spcBef>
                <a:spcPts val="1425"/>
              </a:spcBef>
              <a:spcAft>
                <a:spcPts val="0"/>
              </a:spcAft>
              <a:buFont typeface="Droid Sans" pitchFamily="0"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0" i="0" u="none" strike="noStrike" kern="0" cap="none" spc="0" baseline="0">
                <a:solidFill>
                  <a:srgbClr val="000000"/>
                </a:solidFill>
                <a:latin typeface="Calibri" pitchFamily="34" charset="0"/>
                <a:ea typeface="WenQuanYi Micro Hei" pitchFamily="0" charset="1"/>
                <a:cs typeface="Lucida Sans" pitchFamily="0" charset="0"/>
              </a:rPr>
              <a:t>Timetable Update Module.</a:t>
            </a:r>
            <a:endParaRPr lang="en-US" altLang="zh-CN" sz="2400" b="0" i="0" u="none" strike="noStrike" kern="0" cap="none" spc="0" baseline="0">
              <a:solidFill>
                <a:srgbClr val="000000"/>
              </a:solidFill>
              <a:latin typeface="Calibri" pitchFamily="34" charset="0"/>
              <a:ea typeface="WenQuanYi Micro Hei" pitchFamily="0" charset="1"/>
              <a:cs typeface="Lucida Sans" pitchFamily="0" charset="0"/>
            </a:endParaRPr>
          </a:p>
          <a:p>
            <a:pPr marL="0" indent="0" algn="l">
              <a:lnSpc>
                <a:spcPct val="83000"/>
              </a:lnSpc>
              <a:spcBef>
                <a:spcPts val="1425"/>
              </a:spcBef>
              <a:spcAft>
                <a:spcPts val="0"/>
              </a:spcAft>
              <a:buFont typeface="Droid Sans" pitchFamily="0"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2400" b="0" i="0" u="none" strike="noStrike" kern="0" cap="none" spc="0" baseline="0">
                <a:solidFill>
                  <a:srgbClr val="000000"/>
                </a:solidFill>
                <a:latin typeface="Calibri" pitchFamily="34" charset="0"/>
                <a:ea typeface="WenQuanYi Micro Hei" pitchFamily="0" charset="1"/>
                <a:cs typeface="Lucida Sans" pitchFamily="0" charset="0"/>
              </a:rPr>
              <a:t>Helper Utilities Module.</a:t>
            </a:r>
            <a:endParaRPr lang="zh-CN" altLang="en-US" sz="2400" b="0" i="0" u="none" strike="noStrike" kern="0" cap="none" spc="0" baseline="0">
              <a:solidFill>
                <a:srgbClr val="000000"/>
              </a:solidFill>
              <a:latin typeface="Calibri" pitchFamily="34" charset="0"/>
              <a:ea typeface="WenQuanYi Micro Hei" pitchFamily="0" charset="1"/>
              <a:cs typeface="Lucida Sans" pitchFamily="0" charset="0"/>
            </a:endParaRPr>
          </a:p>
        </p:txBody>
      </p:sp>
      <p:pic>
        <p:nvPicPr>
          <p:cNvPr id="79" name="图片"/>
          <p:cNvPicPr>
            <a:picLocks noChangeAspect="1"/>
          </p:cNvPicPr>
          <p:nvPr/>
        </p:nvPicPr>
        <p:blipFill>
          <a:blip r:embed="rId1" cstate="print"/>
          <a:stretch>
            <a:fillRect/>
          </a:stretch>
        </p:blipFill>
        <p:spPr>
          <a:xfrm rot="0">
            <a:off x="168275" y="57150"/>
            <a:ext cx="1066800" cy="1057275"/>
          </a:xfrm>
          <a:prstGeom prst="rect"/>
          <a:noFill/>
          <a:ln w="12700" cmpd="sng" cap="flat">
            <a:noFill/>
            <a:prstDash val="solid"/>
            <a:miter/>
          </a:ln>
        </p:spPr>
      </p:pic>
      <p:pic>
        <p:nvPicPr>
          <p:cNvPr id="80" name="图片"/>
          <p:cNvPicPr>
            <a:picLocks noChangeAspect="1"/>
          </p:cNvPicPr>
          <p:nvPr/>
        </p:nvPicPr>
        <p:blipFill>
          <a:blip r:embed="rId2" cstate="print"/>
          <a:stretch>
            <a:fillRect/>
          </a:stretch>
        </p:blipFill>
        <p:spPr>
          <a:xfrm rot="0">
            <a:off x="11033125" y="117475"/>
            <a:ext cx="1154113" cy="1103312"/>
          </a:xfrm>
          <a:prstGeom prst="rect"/>
          <a:noFill/>
          <a:ln w="12700" cmpd="sng" cap="flat">
            <a:noFill/>
            <a:prstDash val="solid"/>
            <a:miter/>
          </a:ln>
        </p:spPr>
      </p:pic>
    </p:spTree>
    <p:extLst>
      <p:ext uri="{BB962C8B-B14F-4D97-AF65-F5344CB8AC3E}">
        <p14:creationId xmlns:p14="http://schemas.microsoft.com/office/powerpoint/2010/main" val="810122616"/>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title"/>
          </p:nvPr>
        </p:nvSpPr>
        <p:spPr>
          <a:xfrm rot="0">
            <a:off x="1981200" y="190500"/>
            <a:ext cx="8229600" cy="7588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150000"/>
              </a:lnSpc>
              <a:spcBef>
                <a:spcPts val="0"/>
              </a:spcBef>
              <a:spcAft>
                <a:spcPts val="0"/>
              </a:spcAft>
              <a:buNone/>
            </a:pPr>
            <a:r>
              <a:rPr lang="en-US" altLang="zh-CN" sz="3200" b="1" i="0" u="none" strike="noStrike" kern="0" cap="none" spc="0" baseline="0">
                <a:solidFill>
                  <a:srgbClr val="000000"/>
                </a:solidFill>
                <a:latin typeface="Calibri" pitchFamily="34" charset="0"/>
                <a:ea typeface="WenQuanYi Micro Hei" pitchFamily="0" charset="1"/>
                <a:cs typeface="Lucida Sans" pitchFamily="0" charset="0"/>
              </a:rPr>
              <a:t>MERITS</a:t>
            </a:r>
            <a:endParaRPr lang="zh-CN" altLang="en-US" sz="3200" b="1" i="0" u="none" strike="noStrike" kern="0" cap="none" spc="0" baseline="0">
              <a:solidFill>
                <a:srgbClr val="000000"/>
              </a:solidFill>
              <a:latin typeface="Calibri" pitchFamily="34" charset="0"/>
              <a:ea typeface="WenQuanYi Micro Hei" pitchFamily="0" charset="1"/>
              <a:cs typeface="Lucida Sans" pitchFamily="0" charset="0"/>
            </a:endParaRPr>
          </a:p>
        </p:txBody>
      </p:sp>
      <p:pic>
        <p:nvPicPr>
          <p:cNvPr id="85" name="图片"/>
          <p:cNvPicPr>
            <a:picLocks noChangeAspect="1"/>
          </p:cNvPicPr>
          <p:nvPr/>
        </p:nvPicPr>
        <p:blipFill>
          <a:blip r:embed="rId1" cstate="print"/>
          <a:stretch>
            <a:fillRect/>
          </a:stretch>
        </p:blipFill>
        <p:spPr>
          <a:xfrm rot="0">
            <a:off x="168275" y="57150"/>
            <a:ext cx="1066800" cy="1057275"/>
          </a:xfrm>
          <a:prstGeom prst="rect"/>
          <a:noFill/>
          <a:ln w="12700" cmpd="sng" cap="flat">
            <a:noFill/>
            <a:prstDash val="solid"/>
            <a:miter/>
          </a:ln>
        </p:spPr>
      </p:pic>
      <p:pic>
        <p:nvPicPr>
          <p:cNvPr id="86" name="图片"/>
          <p:cNvPicPr>
            <a:picLocks noChangeAspect="1"/>
          </p:cNvPicPr>
          <p:nvPr/>
        </p:nvPicPr>
        <p:blipFill>
          <a:blip r:embed="rId2" cstate="print"/>
          <a:stretch>
            <a:fillRect/>
          </a:stretch>
        </p:blipFill>
        <p:spPr>
          <a:xfrm rot="0">
            <a:off x="11033125" y="117475"/>
            <a:ext cx="1154113" cy="1103312"/>
          </a:xfrm>
          <a:prstGeom prst="rect"/>
          <a:noFill/>
          <a:ln w="12700" cmpd="sng" cap="flat">
            <a:noFill/>
            <a:prstDash val="solid"/>
            <a:miter/>
          </a:ln>
        </p:spPr>
      </p:pic>
      <p:sp>
        <p:nvSpPr>
          <p:cNvPr id="87" name="矩形"/>
          <p:cNvSpPr>
            <a:spLocks/>
          </p:cNvSpPr>
          <p:nvPr/>
        </p:nvSpPr>
        <p:spPr>
          <a:xfrm rot="0">
            <a:off x="2132006" y="1198566"/>
            <a:ext cx="9001125"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chemeClr val="tx1"/>
                </a:solidFill>
                <a:latin typeface="Arial" pitchFamily="34" charset="0"/>
                <a:ea typeface="WenQuanYi Micro Hei" pitchFamily="0" charset="1"/>
                <a:cs typeface="Lucida Sans" pitchFamily="0" charset="0"/>
              </a:rPr>
              <a:t>1. Interactive and User-Friendly Design:</a:t>
            </a:r>
            <a:endParaRPr lang="en-US" altLang="zh-CN" sz="2400" b="1" i="0" u="none" strike="noStrike" kern="0" cap="none" spc="0" baseline="0">
              <a:solidFill>
                <a:schemeClr val="tx1"/>
              </a:solidFill>
              <a:latin typeface="Arial" pitchFamily="34" charset="0"/>
              <a:ea typeface="WenQuanYi Micro Hei" pitchFamily="0" charset="1"/>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Arial" pitchFamily="34" charset="0"/>
                <a:ea typeface="WenQuanYi Micro Hei" pitchFamily="0" charset="1"/>
                <a:cs typeface="Lucida Sans" pitchFamily="0" charset="0"/>
              </a:rPr>
              <a:t>The application provides an intuitive GUI with navigation buttons for each day, making it easy for users to access daily schedules.</a:t>
            </a:r>
            <a:endParaRPr lang="en-US" altLang="zh-CN" sz="2400" b="0" i="0" u="none" strike="noStrike" kern="0" cap="none" spc="0" baseline="0">
              <a:solidFill>
                <a:schemeClr val="tx1"/>
              </a:solidFill>
              <a:latin typeface="Arial" pitchFamily="34" charset="0"/>
              <a:ea typeface="WenQuanYi Micro Hei" pitchFamily="0" charset="1"/>
              <a:cs typeface="Lucida Sans" pitchFamily="0" charset="0"/>
            </a:endParaRPr>
          </a:p>
          <a:p>
            <a:pPr marL="0" indent="0" algn="l">
              <a:lnSpc>
                <a:spcPct val="100000"/>
              </a:lnSpc>
              <a:spcBef>
                <a:spcPts val="0"/>
              </a:spcBef>
              <a:spcAft>
                <a:spcPts val="0"/>
              </a:spcAft>
              <a:buNone/>
            </a:pPr>
            <a:endParaRPr lang="en-US" altLang="zh-CN" sz="2400" b="1" i="0" u="none" strike="noStrike" kern="0" cap="none" spc="0" baseline="0">
              <a:solidFill>
                <a:schemeClr val="tx1"/>
              </a:solidFill>
              <a:latin typeface="Arial" pitchFamily="34" charset="0"/>
              <a:ea typeface="WenQuanYi Micro Hei" pitchFamily="0" charset="1"/>
              <a:cs typeface="Lucida Sans" pitchFamily="0" charset="0"/>
            </a:endParaRPr>
          </a:p>
          <a:p>
            <a:pPr marL="0" indent="0" algn="l">
              <a:lnSpc>
                <a:spcPct val="100000"/>
              </a:lnSpc>
              <a:spcBef>
                <a:spcPts val="0"/>
              </a:spcBef>
              <a:spcAft>
                <a:spcPts val="0"/>
              </a:spcAft>
              <a:buNone/>
            </a:pPr>
            <a:r>
              <a:rPr lang="en-US" altLang="zh-CN" sz="2400" b="1" i="0" u="none" strike="noStrike" kern="0" cap="none" spc="0" baseline="0">
                <a:solidFill>
                  <a:schemeClr val="tx1"/>
                </a:solidFill>
                <a:latin typeface="Arial" pitchFamily="34" charset="0"/>
                <a:ea typeface="WenQuanYi Micro Hei" pitchFamily="0" charset="1"/>
                <a:cs typeface="Lucida Sans" pitchFamily="0" charset="0"/>
              </a:rPr>
              <a:t>2. Dynamic and Real-Time Features:</a:t>
            </a:r>
            <a:endParaRPr lang="en-US" altLang="zh-CN" sz="2400" b="0" i="0" u="none" strike="noStrike" kern="0" cap="none" spc="0" baseline="0">
              <a:solidFill>
                <a:schemeClr val="tx1"/>
              </a:solidFill>
              <a:latin typeface="Arial" pitchFamily="34" charset="0"/>
              <a:ea typeface="WenQuanYi Micro Hei" pitchFamily="0" charset="1"/>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Arial" pitchFamily="34" charset="0"/>
                <a:ea typeface="WenQuanYi Micro Hei" pitchFamily="0" charset="1"/>
                <a:cs typeface="Lucida Sans" pitchFamily="0" charset="0"/>
              </a:rPr>
              <a:t>The timetable updates dynamically based on user input, and the real-time clock displays the current date and time for added functionality.</a:t>
            </a:r>
            <a:endParaRPr lang="en-US" altLang="zh-CN" sz="2400" b="0" i="0" u="none" strike="noStrike" kern="0" cap="none" spc="0" baseline="0">
              <a:solidFill>
                <a:schemeClr val="tx1"/>
              </a:solidFill>
              <a:latin typeface="Arial" pitchFamily="34" charset="0"/>
              <a:ea typeface="WenQuanYi Micro Hei" pitchFamily="0" charset="1"/>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Arial" pitchFamily="34" charset="0"/>
              <a:ea typeface="WenQuanYi Micro Hei" pitchFamily="0" charset="1"/>
              <a:cs typeface="Lucida Sans" pitchFamily="0" charset="0"/>
            </a:endParaRPr>
          </a:p>
          <a:p>
            <a:pPr marL="0" indent="0" algn="l">
              <a:lnSpc>
                <a:spcPct val="100000"/>
              </a:lnSpc>
              <a:spcBef>
                <a:spcPts val="0"/>
              </a:spcBef>
              <a:spcAft>
                <a:spcPts val="0"/>
              </a:spcAft>
              <a:buNone/>
            </a:pPr>
            <a:r>
              <a:rPr lang="en-US" altLang="zh-CN" sz="2400" b="1" i="0" u="none" strike="noStrike" kern="0" cap="none" spc="0" baseline="0">
                <a:solidFill>
                  <a:schemeClr val="tx1"/>
                </a:solidFill>
                <a:latin typeface="Arial" pitchFamily="34" charset="0"/>
                <a:ea typeface="WenQuanYi Micro Hei" pitchFamily="0" charset="1"/>
                <a:cs typeface="Lucida Sans" pitchFamily="0" charset="0"/>
              </a:rPr>
              <a:t>3. Efficient Data Management:</a:t>
            </a:r>
            <a:endParaRPr lang="en-US" altLang="zh-CN" sz="2400" b="1" i="0" u="none" strike="noStrike" kern="0" cap="none" spc="0" baseline="0">
              <a:solidFill>
                <a:schemeClr val="tx1"/>
              </a:solidFill>
              <a:latin typeface="Arial" pitchFamily="34" charset="0"/>
              <a:ea typeface="WenQuanYi Micro Hei" pitchFamily="0" charset="1"/>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Arial" pitchFamily="34" charset="0"/>
                <a:ea typeface="WenQuanYi Micro Hei" pitchFamily="0" charset="1"/>
                <a:cs typeface="Lucida Sans" pitchFamily="0" charset="0"/>
              </a:rPr>
              <a:t>Meeting schedules are organized using a multi-dimensional array, ensuring easy access, modification, and scalability.</a:t>
            </a:r>
            <a:endParaRPr lang="en-US" altLang="zh-CN" sz="2400" b="0" i="0" u="none" strike="noStrike" kern="0" cap="none" spc="0" baseline="0">
              <a:solidFill>
                <a:schemeClr val="tx1"/>
              </a:solidFill>
              <a:latin typeface="Arial" pitchFamily="34" charset="0"/>
              <a:ea typeface="WenQuanYi Micro Hei" pitchFamily="0" charset="1"/>
              <a:cs typeface="Lucida Sans" pitchFamily="0" charset="0"/>
            </a:endParaRP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Arial" pitchFamily="34" charset="0"/>
              <a:ea typeface="WenQuanYi Micro Hei" pitchFamily="0" charset="1"/>
              <a:cs typeface="Lucida Sans" pitchFamily="0" charset="0"/>
            </a:endParaRPr>
          </a:p>
        </p:txBody>
      </p:sp>
    </p:spTree>
    <p:extLst>
      <p:ext uri="{BB962C8B-B14F-4D97-AF65-F5344CB8AC3E}">
        <p14:creationId xmlns:p14="http://schemas.microsoft.com/office/powerpoint/2010/main" val="1640549565"/>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000000"/>
      </a:dk2>
      <a:lt2>
        <a:srgbClr val="808080"/>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1_Office Theme">
  <a:themeElements>
    <a:clrScheme name="1_Office Theme">
      <a:dk1>
        <a:srgbClr val="000000"/>
      </a:dk1>
      <a:lt1>
        <a:srgbClr val="FFFFFF"/>
      </a:lt1>
      <a:dk2>
        <a:srgbClr val="000000"/>
      </a:dk2>
      <a:lt2>
        <a:srgbClr val="808080"/>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fontScheme name="1_Office Theme">
      <a:majorFont>
        <a:latin typeface=""/>
        <a:ea typeface=""/>
        <a:cs typeface=""/>
      </a:majorFont>
      <a:minorFont>
        <a:latin typeface=""/>
        <a:ea typeface=""/>
        <a:cs typeface=""/>
      </a:minorFont>
    </a:fontScheme>
    <a:fmtScheme name="1_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notesMaster1">
  <a:themeElements>
    <a:clrScheme name="notesMaster1">
      <a:dk1>
        <a:srgbClr val="000000"/>
      </a:dk1>
      <a:lt1>
        <a:srgbClr val="FFFFFF"/>
      </a:lt1>
      <a:dk2>
        <a:srgbClr val="000000"/>
      </a:dk2>
      <a:lt2>
        <a:srgbClr val="808080"/>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2656416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Prithika Arumugam</dc:creator>
  <cp:lastModifiedBy>root</cp:lastModifiedBy>
  <cp:revision>173</cp:revision>
  <dcterms:created xsi:type="dcterms:W3CDTF">2018-05-03T05:54:28Z</dcterms:created>
  <dcterms:modified xsi:type="dcterms:W3CDTF">2024-12-01T08:31:49Z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