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B03D-7278-6304-B629-FB05D58BC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69738-89F9-8F35-3DE1-9D1C55DCE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B606-32F2-A1C1-A76B-32D44A7A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F72DB-3820-E8F0-ADC8-0CE03B12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E507E-79B0-4271-F19D-8FCCFF66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D5C-2AE3-09C1-2D45-58205B1B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2BFF8-4810-F12E-F922-BEAAD78D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A5C2-F863-6E50-3F1B-D59FF25F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A31F-C006-9383-2B10-21365DBA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051D-1441-1503-59DF-21DA2121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AB946-5BE1-52CF-B125-FC2BA1B31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AD2FF-3691-46B1-DD04-04F804FB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49AC-C40E-6199-553C-EDDE50CC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D08D-404E-D8B3-C1A1-B19D0509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7901-3144-43EF-E5A9-359F5FAB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3A6C-0454-8775-2300-6DCC5567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A06A-994E-0109-0C98-CB17C7D6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8BEF-EB59-AED1-A382-4110F9CD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3714-6884-9CBF-987A-2EC0D7C0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AE0B-04A2-4F86-AA45-2E21CDA3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A848-9210-E1FC-925D-6D0AD2E6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C2D5C-F8AF-3BCD-9A93-097858F1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A67A-644C-A156-D81F-385EA7AD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2AB6-F38C-105B-EC03-8B3C882C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270A-9E6C-8D67-0F76-278B84F4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4BBC-FA94-3C19-C0D9-630996A9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29A4-7FF5-B91C-E34D-256B42386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7A28-528B-BE4C-F140-89B29F1B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0728-A0A2-0512-929D-7E4A6BB0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61B8-89FF-5C11-A679-5406E401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CB7F-BA09-2D63-4D5E-5289046B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37CF-34B4-ABBC-B295-2E256828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B273-51A3-FE7F-08D8-E69EC6F1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4CF2F-C5AB-CC8E-A16B-DD1F1700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5A5CD-BF4F-CF18-5E7F-FD2557325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D33CB-7ABA-4F32-B36E-6BDD8CE43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A4801-ADF9-2D92-50AB-BD27D1E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D2247-6975-F688-E48A-FE78EC2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0892B-1ABA-C8FC-BE3F-31C79145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238-3C34-743E-C5AA-8550765A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9DB57-811A-8F6F-F2A0-8867D170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16F63-97E3-6C15-21FA-53ABF2D2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75914-D81E-407C-1606-05D52AB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2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33D62-1DA0-5B43-0747-2598B0CB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9072E-A266-B1EE-0BFE-CCA91418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2DCA7-05FA-FDA5-EDB6-720917F8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014C-D6E6-5F2D-41AE-3E2671B7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6079-3656-0806-CAEB-79C72467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3BF4-5577-0994-B195-4E27BCAE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5FAE2-10B5-40EE-DAA3-188506C7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8E5A5-14FB-B405-2D7E-221C7E53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6512-0EC3-4A74-8825-A07AFAA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A6E8-7224-BE2A-F656-4835BECD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76C98-3F38-F61B-C579-B5AB97484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7A3-FD78-2532-C589-28BE0949F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B1BBE-D21C-5E3D-9A18-3E5FA1C8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4780-3962-F14D-DBAB-20BDD26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710B-CEEB-8250-9A50-0B8773CD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1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FC935-9289-75E6-B295-F7C4ADB2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63B0-3B1B-2FE6-CBFC-539EFF31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DD91-6DDF-88EF-D229-1D01CD7F9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3364-241D-407D-9943-EF9936461B2F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8A4D-5D53-E077-DC94-3C61BDF05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F682-4720-F032-48F6-47D365846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14D4-A07D-4BFF-A00F-DAD8957B2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F355A-A374-D297-8711-31B77588F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5600"/>
              <a:t>Project title:</a:t>
            </a:r>
            <a:br>
              <a:rPr lang="en-US" sz="5600"/>
            </a:br>
            <a:r>
              <a:rPr lang="en-US" sz="5600"/>
              <a:t>Handwritten Digit Recognition</a:t>
            </a:r>
            <a:endParaRPr lang="en-IN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24400-AAB6-21A2-9362-2C0A93E6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By- Akash Raj</a:t>
            </a:r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64497-420A-6AF5-905B-EF4C46AD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Handwritten Digit Recognition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1794-D052-3EF1-49C1-64F7C286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aim of this project is to make a system which should be capable of recognizing handwritten digits. This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am doing with the help of Artificial Neural networks also known as MULTILAYERED PERCEPTRON.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In this I have used MNIST dataset for training and testing of the data present in the dataset.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I have used Python language for this project and the ide used is </a:t>
            </a:r>
            <a:r>
              <a:rPr lang="en-US" sz="2200" dirty="0" err="1">
                <a:latin typeface="Times New Roman" panose="02020603050405020304" pitchFamily="18" charset="0"/>
              </a:rPr>
              <a:t>Jupyter</a:t>
            </a:r>
            <a:r>
              <a:rPr lang="en-US" sz="2200" dirty="0">
                <a:latin typeface="Times New Roman" panose="02020603050405020304" pitchFamily="18" charset="0"/>
              </a:rPr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123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06914-6484-0F96-CE12-0D0374CE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Libraries and their working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EE74-89B0-6831-A0D5-B4EA3EA5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OpenCV</a:t>
            </a:r>
            <a:r>
              <a:rPr lang="en-US" dirty="0"/>
              <a:t>: </a:t>
            </a:r>
            <a:r>
              <a:rPr lang="en-US" i="0" dirty="0">
                <a:effectLst/>
              </a:rPr>
              <a:t>OpenCV is a Python library that allows you to perform image processing and computer vision tasks.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NumPy</a:t>
            </a:r>
            <a:r>
              <a:rPr lang="en-US" dirty="0"/>
              <a:t>: </a:t>
            </a:r>
            <a:r>
              <a:rPr lang="en-US" i="0" dirty="0">
                <a:effectLst/>
              </a:rPr>
              <a:t>NumPy is a Python library used for working with arrays.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: </a:t>
            </a:r>
            <a:r>
              <a:rPr lang="en-US" i="0" dirty="0">
                <a:effectLst/>
              </a:rPr>
              <a:t>Pandas is a Python library used for working with data sets. It has functions for analyzing, cleaning, exploring, and manipulating data.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Matplotlib: </a:t>
            </a:r>
            <a:r>
              <a:rPr lang="en-US" i="0" dirty="0">
                <a:effectLst/>
              </a:rPr>
              <a:t>Matplotlib is an amazing visualization library in Python for 2D plots of arrays</a:t>
            </a:r>
            <a:r>
              <a:rPr lang="en-US" b="0" i="0" dirty="0">
                <a:effectLst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920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008C-EDD4-3763-280E-FC06F9F7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FDFA031-FF5F-1562-1B4F-7595E7F3994E}"/>
              </a:ext>
            </a:extLst>
          </p:cNvPr>
          <p:cNvSpPr/>
          <p:nvPr/>
        </p:nvSpPr>
        <p:spPr>
          <a:xfrm>
            <a:off x="2023009" y="1764064"/>
            <a:ext cx="558350" cy="558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90E90BD-E298-D33B-A15F-F576D99361F1}"/>
              </a:ext>
            </a:extLst>
          </p:cNvPr>
          <p:cNvSpPr/>
          <p:nvPr/>
        </p:nvSpPr>
        <p:spPr>
          <a:xfrm>
            <a:off x="2023009" y="3900361"/>
            <a:ext cx="558350" cy="558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F4F45C9-2480-0907-B1C5-F4364C891743}"/>
              </a:ext>
            </a:extLst>
          </p:cNvPr>
          <p:cNvSpPr/>
          <p:nvPr/>
        </p:nvSpPr>
        <p:spPr>
          <a:xfrm>
            <a:off x="4505915" y="1764064"/>
            <a:ext cx="558350" cy="558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2FF1C87-108C-F568-FCD4-E8DCE7C3E7D9}"/>
              </a:ext>
            </a:extLst>
          </p:cNvPr>
          <p:cNvSpPr/>
          <p:nvPr/>
        </p:nvSpPr>
        <p:spPr>
          <a:xfrm>
            <a:off x="4505915" y="3899012"/>
            <a:ext cx="558350" cy="558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82FD5B2-9CCC-4E39-7C8E-2C19679698EB}"/>
              </a:ext>
            </a:extLst>
          </p:cNvPr>
          <p:cNvSpPr/>
          <p:nvPr/>
        </p:nvSpPr>
        <p:spPr>
          <a:xfrm>
            <a:off x="7162802" y="1764064"/>
            <a:ext cx="558350" cy="558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CD007DE-379C-95B9-3022-A245D3E34675}"/>
              </a:ext>
            </a:extLst>
          </p:cNvPr>
          <p:cNvSpPr/>
          <p:nvPr/>
        </p:nvSpPr>
        <p:spPr>
          <a:xfrm>
            <a:off x="7127737" y="3899012"/>
            <a:ext cx="558350" cy="558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EE2A4E-3174-ABD9-C991-D64D916FFDB3}"/>
              </a:ext>
            </a:extLst>
          </p:cNvPr>
          <p:cNvCxnSpPr>
            <a:cxnSpLocks/>
          </p:cNvCxnSpPr>
          <p:nvPr/>
        </p:nvCxnSpPr>
        <p:spPr>
          <a:xfrm>
            <a:off x="2581359" y="2023009"/>
            <a:ext cx="192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38F8CE-3EE8-5E29-01B9-5435044B9A4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581359" y="2182826"/>
            <a:ext cx="2004127" cy="199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1DB3CA-CB69-07B5-DCE7-8E189A0A3D95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581359" y="2043239"/>
            <a:ext cx="1924556" cy="213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89DDDA-0C8E-165B-39CA-1C512F8613F0}"/>
              </a:ext>
            </a:extLst>
          </p:cNvPr>
          <p:cNvCxnSpPr>
            <a:cxnSpLocks/>
          </p:cNvCxnSpPr>
          <p:nvPr/>
        </p:nvCxnSpPr>
        <p:spPr>
          <a:xfrm>
            <a:off x="2468071" y="4260457"/>
            <a:ext cx="2037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C26FA2-7C91-6CDE-DD3E-35B06A2757B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018412" y="2005476"/>
            <a:ext cx="2144390" cy="3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E6C17E-54A7-FCD8-F4FE-4D15D1FA37A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999531" y="4176838"/>
            <a:ext cx="2128206" cy="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BAB14F-99A7-AF7B-D718-153B4C235D8C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5064265" y="2240646"/>
            <a:ext cx="2180305" cy="193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4C5B91-DCE9-8C2B-777A-5F335EC792B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64265" y="2043239"/>
            <a:ext cx="2145240" cy="193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50958B34-1549-9D03-114D-79D1209811BB}"/>
              </a:ext>
            </a:extLst>
          </p:cNvPr>
          <p:cNvSpPr/>
          <p:nvPr/>
        </p:nvSpPr>
        <p:spPr>
          <a:xfrm>
            <a:off x="1319002" y="1764064"/>
            <a:ext cx="356049" cy="26932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03E57DD2-87A5-1B15-2647-A4C465A23187}"/>
              </a:ext>
            </a:extLst>
          </p:cNvPr>
          <p:cNvSpPr/>
          <p:nvPr/>
        </p:nvSpPr>
        <p:spPr>
          <a:xfrm>
            <a:off x="8205324" y="1834532"/>
            <a:ext cx="493614" cy="2693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765CE1-DB82-A77D-9184-94A04D5733F1}"/>
              </a:ext>
            </a:extLst>
          </p:cNvPr>
          <p:cNvSpPr txBox="1"/>
          <p:nvPr/>
        </p:nvSpPr>
        <p:spPr>
          <a:xfrm flipH="1">
            <a:off x="8922681" y="2996515"/>
            <a:ext cx="16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layer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F47B20-A9D1-B2AA-7D22-E838C31A2A72}"/>
              </a:ext>
            </a:extLst>
          </p:cNvPr>
          <p:cNvSpPr txBox="1"/>
          <p:nvPr/>
        </p:nvSpPr>
        <p:spPr>
          <a:xfrm>
            <a:off x="495253" y="2926047"/>
            <a:ext cx="68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  <a:p>
            <a:r>
              <a:rPr lang="en-IN" dirty="0"/>
              <a:t>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A5CF4A-0F0B-F5DB-1A36-FA85ABC60B64}"/>
              </a:ext>
            </a:extLst>
          </p:cNvPr>
          <p:cNvSpPr txBox="1"/>
          <p:nvPr/>
        </p:nvSpPr>
        <p:spPr>
          <a:xfrm>
            <a:off x="3866646" y="1681452"/>
            <a:ext cx="4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F31D49-472E-EF35-12B6-32E971CA8CD3}"/>
              </a:ext>
            </a:extLst>
          </p:cNvPr>
          <p:cNvSpPr txBox="1"/>
          <p:nvPr/>
        </p:nvSpPr>
        <p:spPr>
          <a:xfrm>
            <a:off x="3876757" y="2226214"/>
            <a:ext cx="72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CB5FE4-0515-5E64-FE3D-4C53CA4B54EE}"/>
              </a:ext>
            </a:extLst>
          </p:cNvPr>
          <p:cNvSpPr txBox="1"/>
          <p:nvPr/>
        </p:nvSpPr>
        <p:spPr>
          <a:xfrm>
            <a:off x="4014783" y="3429000"/>
            <a:ext cx="47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397C6F-3BC8-FBA1-4314-0CD4EA839FA4}"/>
              </a:ext>
            </a:extLst>
          </p:cNvPr>
          <p:cNvSpPr txBox="1"/>
          <p:nvPr/>
        </p:nvSpPr>
        <p:spPr>
          <a:xfrm>
            <a:off x="3890919" y="4291112"/>
            <a:ext cx="5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BA40D4-C6B3-8AAB-825D-2B8F444B87BE}"/>
              </a:ext>
            </a:extLst>
          </p:cNvPr>
          <p:cNvSpPr txBox="1"/>
          <p:nvPr/>
        </p:nvSpPr>
        <p:spPr>
          <a:xfrm>
            <a:off x="6585575" y="1702080"/>
            <a:ext cx="5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96E681-C7D2-B66D-D616-B82F9F187C90}"/>
              </a:ext>
            </a:extLst>
          </p:cNvPr>
          <p:cNvSpPr txBox="1"/>
          <p:nvPr/>
        </p:nvSpPr>
        <p:spPr>
          <a:xfrm>
            <a:off x="6440761" y="2358027"/>
            <a:ext cx="5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C8206C-35BC-46BE-8A75-EC3595C14372}"/>
              </a:ext>
            </a:extLst>
          </p:cNvPr>
          <p:cNvSpPr txBox="1"/>
          <p:nvPr/>
        </p:nvSpPr>
        <p:spPr>
          <a:xfrm>
            <a:off x="6781040" y="3429000"/>
            <a:ext cx="57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E6B646-6162-3F7D-8288-E2FC56B69359}"/>
              </a:ext>
            </a:extLst>
          </p:cNvPr>
          <p:cNvSpPr txBox="1"/>
          <p:nvPr/>
        </p:nvSpPr>
        <p:spPr>
          <a:xfrm>
            <a:off x="6494708" y="4271347"/>
            <a:ext cx="4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w8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4979EA23-EF71-B005-BD07-E5FCBB5C54FB}"/>
              </a:ext>
            </a:extLst>
          </p:cNvPr>
          <p:cNvSpPr/>
          <p:nvPr/>
        </p:nvSpPr>
        <p:spPr>
          <a:xfrm rot="16200000">
            <a:off x="4596382" y="4387790"/>
            <a:ext cx="281666" cy="1692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BDBD33-C9F1-69AD-2716-BD4D96B9D430}"/>
              </a:ext>
            </a:extLst>
          </p:cNvPr>
          <p:cNvSpPr txBox="1"/>
          <p:nvPr/>
        </p:nvSpPr>
        <p:spPr>
          <a:xfrm>
            <a:off x="4152701" y="5438389"/>
            <a:ext cx="14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2983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0379-C9F6-138D-8776-489A49AA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23CB0-55BE-18D7-4453-6725205BE307}"/>
              </a:ext>
            </a:extLst>
          </p:cNvPr>
          <p:cNvSpPr txBox="1"/>
          <p:nvPr/>
        </p:nvSpPr>
        <p:spPr>
          <a:xfrm>
            <a:off x="525982" y="2551837"/>
            <a:ext cx="6700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Contains 70,000 images of different style of writing digits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image is present in the form of 28 x 28 row wise flatten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Size of data is 70,000 x 786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Hence The Model will have 786 neurons in input 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10 neurons in output 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20 layers in hidden layer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B0BB5-8A33-4FF2-6F9F-85A884FD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838" y="2278677"/>
            <a:ext cx="3784795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0933-7852-A75C-4FDA-F17A1944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Forward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9958F-413A-C4AA-CF30-BD7A2A5B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00" y="1941541"/>
            <a:ext cx="4864350" cy="2457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868E7-DEB5-F3C5-7E53-274FA9F93CB6}"/>
              </a:ext>
            </a:extLst>
          </p:cNvPr>
          <p:cNvSpPr txBox="1"/>
          <p:nvPr/>
        </p:nvSpPr>
        <p:spPr>
          <a:xfrm>
            <a:off x="967674" y="2128206"/>
            <a:ext cx="4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18461-F830-1BBD-E7D6-0ECDA96605AC}"/>
              </a:ext>
            </a:extLst>
          </p:cNvPr>
          <p:cNvSpPr txBox="1"/>
          <p:nvPr/>
        </p:nvSpPr>
        <p:spPr>
          <a:xfrm>
            <a:off x="967674" y="3761448"/>
            <a:ext cx="4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AF074-93A6-A5E0-E4AF-13B93337F6B2}"/>
              </a:ext>
            </a:extLst>
          </p:cNvPr>
          <p:cNvSpPr txBox="1"/>
          <p:nvPr/>
        </p:nvSpPr>
        <p:spPr>
          <a:xfrm>
            <a:off x="3369660" y="1702026"/>
            <a:ext cx="4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93A1C-F680-781C-57AC-42AB4A245B70}"/>
              </a:ext>
            </a:extLst>
          </p:cNvPr>
          <p:cNvSpPr txBox="1"/>
          <p:nvPr/>
        </p:nvSpPr>
        <p:spPr>
          <a:xfrm>
            <a:off x="3369660" y="4280638"/>
            <a:ext cx="4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DBBB5-1ABA-44F6-2440-61DA1C2064E3}"/>
              </a:ext>
            </a:extLst>
          </p:cNvPr>
          <p:cNvSpPr txBox="1"/>
          <p:nvPr/>
        </p:nvSpPr>
        <p:spPr>
          <a:xfrm>
            <a:off x="5924900" y="2071358"/>
            <a:ext cx="4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B93D6-C5AE-3CCC-1AF9-FFCFC46037F6}"/>
              </a:ext>
            </a:extLst>
          </p:cNvPr>
          <p:cNvSpPr txBox="1"/>
          <p:nvPr/>
        </p:nvSpPr>
        <p:spPr>
          <a:xfrm>
            <a:off x="5924900" y="3804505"/>
            <a:ext cx="4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5F5C1-EF94-82A8-AC63-FCA2D546EE9D}"/>
              </a:ext>
            </a:extLst>
          </p:cNvPr>
          <p:cNvSpPr txBox="1"/>
          <p:nvPr/>
        </p:nvSpPr>
        <p:spPr>
          <a:xfrm>
            <a:off x="967675" y="4855221"/>
            <a:ext cx="2657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h1_in = x1 * w1 + x2 * w2</a:t>
            </a:r>
          </a:p>
          <a:p>
            <a:r>
              <a:rPr lang="en-US" dirty="0"/>
              <a:t>h1_out = sigmoid(h1_in)</a:t>
            </a:r>
          </a:p>
          <a:p>
            <a:endParaRPr lang="en-US" dirty="0"/>
          </a:p>
          <a:p>
            <a:r>
              <a:rPr lang="en-US" dirty="0"/>
              <a:t>h2_in = x1 * w3 + x2 * w4</a:t>
            </a:r>
          </a:p>
          <a:p>
            <a:r>
              <a:rPr lang="en-US" dirty="0"/>
              <a:t>h2_out = sigmoid(h2_in)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CC25F-516F-F8E3-F8DB-C4510541C955}"/>
              </a:ext>
            </a:extLst>
          </p:cNvPr>
          <p:cNvSpPr txBox="1"/>
          <p:nvPr/>
        </p:nvSpPr>
        <p:spPr>
          <a:xfrm>
            <a:off x="3932730" y="4857921"/>
            <a:ext cx="6149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o1_in = h1_out * w5 + h2_out * w6</a:t>
            </a:r>
          </a:p>
          <a:p>
            <a:r>
              <a:rPr lang="en-US" dirty="0"/>
              <a:t>o1_out = </a:t>
            </a:r>
            <a:r>
              <a:rPr lang="en-US" dirty="0" err="1"/>
              <a:t>softmax</a:t>
            </a:r>
            <a:r>
              <a:rPr lang="en-US" dirty="0"/>
              <a:t>(o1_in)</a:t>
            </a:r>
          </a:p>
          <a:p>
            <a:endParaRPr lang="en-US" dirty="0"/>
          </a:p>
          <a:p>
            <a:r>
              <a:rPr lang="en-US" dirty="0"/>
              <a:t>o2_in = h1_out * w7 + h2_out * w8</a:t>
            </a:r>
          </a:p>
          <a:p>
            <a:r>
              <a:rPr lang="en-US" dirty="0"/>
              <a:t>o1_out = </a:t>
            </a:r>
            <a:r>
              <a:rPr lang="en-US" dirty="0" err="1"/>
              <a:t>softmax</a:t>
            </a:r>
            <a:r>
              <a:rPr lang="en-US" dirty="0"/>
              <a:t>(o2_in)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52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3C1B-2685-E99F-FF81-3D24D3E5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Backward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49744-1686-9E20-267A-3F826077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0" y="1455745"/>
            <a:ext cx="4991357" cy="2457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958B9-7B5E-B28B-56E3-C49AA72C0E0E}"/>
              </a:ext>
            </a:extLst>
          </p:cNvPr>
          <p:cNvSpPr txBox="1"/>
          <p:nvPr/>
        </p:nvSpPr>
        <p:spPr>
          <a:xfrm flipH="1">
            <a:off x="6481719" y="1690688"/>
            <a:ext cx="431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= (o1_out - y1)^2 + (o2_out - y2)^2 / 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2060E-89C2-D154-E611-6395C5828AAE}"/>
              </a:ext>
            </a:extLst>
          </p:cNvPr>
          <p:cNvSpPr txBox="1"/>
          <p:nvPr/>
        </p:nvSpPr>
        <p:spPr>
          <a:xfrm flipH="1">
            <a:off x="6503885" y="2340339"/>
            <a:ext cx="395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w5 will be</a:t>
            </a:r>
          </a:p>
          <a:p>
            <a:r>
              <a:rPr lang="en-US" dirty="0"/>
              <a:t>w5 = w5 - learning rate * (</a:t>
            </a:r>
            <a:r>
              <a:rPr lang="en-US" u="sng" dirty="0" err="1"/>
              <a:t>dloss</a:t>
            </a:r>
            <a:r>
              <a:rPr lang="en-US" dirty="0"/>
              <a:t> / dw5)</a:t>
            </a:r>
          </a:p>
          <a:p>
            <a:endParaRPr lang="en-IN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EA8661E-D1AF-5C73-C3C9-EABD7CB56C30}"/>
              </a:ext>
            </a:extLst>
          </p:cNvPr>
          <p:cNvSpPr/>
          <p:nvPr/>
        </p:nvSpPr>
        <p:spPr>
          <a:xfrm rot="16200000">
            <a:off x="9354188" y="2750763"/>
            <a:ext cx="413105" cy="11733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2DA08-95FC-FADA-A010-ED5AE1DBFA90}"/>
              </a:ext>
            </a:extLst>
          </p:cNvPr>
          <p:cNvSpPr txBox="1"/>
          <p:nvPr/>
        </p:nvSpPr>
        <p:spPr>
          <a:xfrm>
            <a:off x="6586285" y="3644419"/>
            <a:ext cx="56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dloss</a:t>
            </a:r>
            <a:r>
              <a:rPr lang="en-US" dirty="0"/>
              <a:t> / do1_out) * (do1_out / do1_in) * (do1_in / dw5)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D679F-5EE1-CE7D-3917-64273DC1F884}"/>
              </a:ext>
            </a:extLst>
          </p:cNvPr>
          <p:cNvSpPr txBox="1"/>
          <p:nvPr/>
        </p:nvSpPr>
        <p:spPr>
          <a:xfrm>
            <a:off x="792481" y="4013751"/>
            <a:ext cx="554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 = w1 - learning rate * (</a:t>
            </a:r>
            <a:r>
              <a:rPr lang="en-US" dirty="0" err="1"/>
              <a:t>dloss</a:t>
            </a:r>
            <a:r>
              <a:rPr lang="en-US" dirty="0"/>
              <a:t> / dw1)</a:t>
            </a:r>
          </a:p>
          <a:p>
            <a:endParaRPr lang="en-IN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9B29C53-62AE-6B11-E263-D4F4C2E1CBF9}"/>
              </a:ext>
            </a:extLst>
          </p:cNvPr>
          <p:cNvSpPr/>
          <p:nvPr/>
        </p:nvSpPr>
        <p:spPr>
          <a:xfrm rot="16200000">
            <a:off x="3689972" y="3789052"/>
            <a:ext cx="364142" cy="1367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CF162-B444-5D0C-7647-E9D539771B6D}"/>
              </a:ext>
            </a:extLst>
          </p:cNvPr>
          <p:cNvSpPr txBox="1"/>
          <p:nvPr/>
        </p:nvSpPr>
        <p:spPr>
          <a:xfrm>
            <a:off x="1042702" y="4735640"/>
            <a:ext cx="55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dloss</a:t>
            </a:r>
            <a:r>
              <a:rPr lang="en-US" dirty="0"/>
              <a:t> / dh1_out) * (dh1_out / dh1_in) * (dh1_in / dw1)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8D271-F18C-C36D-7967-DC7F5F2765D2}"/>
              </a:ext>
            </a:extLst>
          </p:cNvPr>
          <p:cNvSpPr txBox="1"/>
          <p:nvPr/>
        </p:nvSpPr>
        <p:spPr>
          <a:xfrm>
            <a:off x="381987" y="5598150"/>
            <a:ext cx="1080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dloss</a:t>
            </a:r>
            <a:r>
              <a:rPr lang="en-US" dirty="0"/>
              <a:t> / do1_out * do1_out / do1_in * do1_in / dh1_out )+ (</a:t>
            </a:r>
            <a:r>
              <a:rPr lang="en-US" dirty="0" err="1"/>
              <a:t>dloss</a:t>
            </a:r>
            <a:r>
              <a:rPr lang="en-US" dirty="0"/>
              <a:t> / do2_out * do2_out / do2_in * do2_in / dh1_out)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8B65A1-698C-5FBA-EB1D-A2CFD2E2DD6C}"/>
              </a:ext>
            </a:extLst>
          </p:cNvPr>
          <p:cNvCxnSpPr/>
          <p:nvPr/>
        </p:nvCxnSpPr>
        <p:spPr>
          <a:xfrm>
            <a:off x="1861168" y="5104972"/>
            <a:ext cx="0" cy="41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FBF132-4D9F-E321-CA47-BD385E021DF2}"/>
              </a:ext>
            </a:extLst>
          </p:cNvPr>
          <p:cNvCxnSpPr>
            <a:cxnSpLocks/>
          </p:cNvCxnSpPr>
          <p:nvPr/>
        </p:nvCxnSpPr>
        <p:spPr>
          <a:xfrm>
            <a:off x="1861168" y="5104972"/>
            <a:ext cx="4879497" cy="48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13E4-323E-D11D-850A-F3491D71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80F3-7A9E-8058-8460-0A82C6B87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483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Project title: Handwritten Digit Recognition</vt:lpstr>
      <vt:lpstr>About Handwritten Digit Recognition</vt:lpstr>
      <vt:lpstr>Libraries and their working</vt:lpstr>
      <vt:lpstr>Basics</vt:lpstr>
      <vt:lpstr>MNIST DATASET</vt:lpstr>
      <vt:lpstr>Forward Propagation</vt:lpstr>
      <vt:lpstr>Backward Propagation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Handwritten Digit Recognition</dc:title>
  <dc:creator>CHANDNI MISHRA</dc:creator>
  <cp:lastModifiedBy>Akash Raj</cp:lastModifiedBy>
  <cp:revision>20</cp:revision>
  <dcterms:created xsi:type="dcterms:W3CDTF">2023-02-02T09:00:49Z</dcterms:created>
  <dcterms:modified xsi:type="dcterms:W3CDTF">2023-02-04T03:54:05Z</dcterms:modified>
</cp:coreProperties>
</file>