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7" r:id="rId9"/>
    <p:sldId id="270" r:id="rId10"/>
    <p:sldId id="266" r:id="rId11"/>
    <p:sldId id="265" r:id="rId12"/>
    <p:sldId id="264" r:id="rId13"/>
    <p:sldId id="263" r:id="rId14"/>
    <p:sldId id="262" r:id="rId15"/>
    <p:sldId id="272" r:id="rId16"/>
    <p:sldId id="271" r:id="rId17"/>
    <p:sldId id="26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0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3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0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6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99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5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74FAA-BE43-417D-9355-FDC5E87D59B0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DE027-5BB8-4F44-9D10-8354047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436-2131-4A14-AAE0-2BC9BB7E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05" y="251793"/>
            <a:ext cx="9124122" cy="5062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60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Project Solutions of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 </a:t>
            </a:r>
            <a:r>
              <a:rPr lang="en-GB" sz="6000" dirty="0">
                <a:solidFill>
                  <a:schemeClr val="accent2"/>
                </a:solidFill>
                <a:highlight>
                  <a:srgbClr val="000000"/>
                </a:highlight>
              </a:rPr>
              <a:t>AIR CARGO</a:t>
            </a:r>
            <a:br>
              <a:rPr lang="en-GB" sz="6000" dirty="0">
                <a:solidFill>
                  <a:schemeClr val="accent2"/>
                </a:solidFill>
                <a:highlight>
                  <a:srgbClr val="000000"/>
                </a:highlight>
              </a:rPr>
            </a:br>
            <a:r>
              <a:rPr lang="en-GB" sz="6000" dirty="0">
                <a:solidFill>
                  <a:schemeClr val="accent2"/>
                </a:solidFill>
                <a:highlight>
                  <a:srgbClr val="000000"/>
                </a:highligh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3732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7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.1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7543-0BB4-434A-BB54-4412FA81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2000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7.2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160F7-ED80-478E-859F-F329E3CF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2000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747E2-5A2B-4FB3-AAF4-3A53A2E8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13B8A-A27C-479A-9332-9DA872F1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9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081E-7899-4976-9EC6-180492B2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49903-2357-4CFA-9746-3A6F82FE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12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D6A9E-2123-84C4-16E5-5C679E0B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13.1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D381D-7E8C-50B5-5EEE-95C6751A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13.2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5DE0B-1E72-4793-AC10-DB613F0E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14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B60A0-3EBB-4F9A-83A7-535BB8D45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7" cy="6341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Answer of Ques. 1</a:t>
            </a:r>
          </a:p>
        </p:txBody>
      </p:sp>
    </p:spTree>
    <p:extLst>
      <p:ext uri="{BB962C8B-B14F-4D97-AF65-F5344CB8AC3E}">
        <p14:creationId xmlns:p14="http://schemas.microsoft.com/office/powerpoint/2010/main" val="136038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15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16   (Query)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16   (Output)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17 (Query Without create procedure)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17 (Query of Create Procedure)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17 (Output of Create Procedure)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1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18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DAF4C-F36F-403C-8BC0-8C84458B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Project Outcome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06E9B-8BEB-DAAB-38F0-89A48993446A}"/>
              </a:ext>
            </a:extLst>
          </p:cNvPr>
          <p:cNvSpPr txBox="1"/>
          <p:nvPr/>
        </p:nvSpPr>
        <p:spPr>
          <a:xfrm>
            <a:off x="574429" y="595532"/>
            <a:ext cx="11043137" cy="56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3500" i="1" dirty="0">
                <a:solidFill>
                  <a:srgbClr val="92D050"/>
                </a:solidFill>
                <a:effectLst/>
                <a:latin typeface="Amiri" panose="00000500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to analyze the busiest route to increase the number of aircraft required. </a:t>
            </a:r>
            <a:endParaRPr lang="en-GB" sz="35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GB" sz="3500" i="1" dirty="0">
                <a:solidFill>
                  <a:srgbClr val="92D050"/>
                </a:solidFill>
                <a:effectLst/>
                <a:latin typeface="Amiri" panose="00000500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35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3500" i="1" dirty="0">
                <a:solidFill>
                  <a:srgbClr val="92D050"/>
                </a:solidFill>
                <a:effectLst/>
                <a:latin typeface="Amiri" panose="00000500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It also helps to identify the regular customers to provide offers and prepare an analysis of the ticket sales.</a:t>
            </a:r>
          </a:p>
          <a:p>
            <a:pPr lvl="0">
              <a:lnSpc>
                <a:spcPct val="115000"/>
              </a:lnSpc>
            </a:pPr>
            <a:endParaRPr lang="en-GB" sz="3500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3500" i="1" dirty="0">
                <a:solidFill>
                  <a:srgbClr val="92D050"/>
                </a:solidFill>
                <a:effectLst/>
                <a:latin typeface="Amiri" panose="00000500000000000000" pitchFamily="2" charset="-78"/>
                <a:ea typeface="Calibri" panose="020F0502020204030204" pitchFamily="34" charset="0"/>
              </a:rPr>
              <a:t>You should be able to ensure the company improves its operability and becomes more customer-centric and appealing to travelers.</a:t>
            </a:r>
            <a:endParaRPr lang="en-GB" sz="3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Answer of Ques.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20432-7C65-4ABA-AB70-C15C1D71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0890E-754E-4E1C-9CEE-3F822347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73556-35EF-4B55-B0BD-092348DB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5.1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E93AE-8607-4E5B-8444-128D3D416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5.2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188B2-F395-4BB8-B8CE-7EBBCA61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6.1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9BF7B-9F2E-4DA6-AD20-99F3B192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323208-F902-4C80-A92B-C7652CFB529A}"/>
              </a:ext>
            </a:extLst>
          </p:cNvPr>
          <p:cNvSpPr/>
          <p:nvPr/>
        </p:nvSpPr>
        <p:spPr>
          <a:xfrm>
            <a:off x="-1" y="0"/>
            <a:ext cx="12191999" cy="516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Answer of Ques. 6</a:t>
            </a:r>
            <a:r>
              <a:rPr lang="en-GB" sz="25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.2</a:t>
            </a:r>
            <a:endParaRPr kumimoji="0" lang="en-GB" sz="25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95DF6-DA0F-4B50-8468-F6FC9752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6834"/>
            <a:ext cx="12191998" cy="6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9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494</TotalTime>
  <Words>218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Amiri</vt:lpstr>
      <vt:lpstr>Arial</vt:lpstr>
      <vt:lpstr>Calibri</vt:lpstr>
      <vt:lpstr>Garamond</vt:lpstr>
      <vt:lpstr>Symbol</vt:lpstr>
      <vt:lpstr>Organic</vt:lpstr>
      <vt:lpstr>Project Solutions of  AIR CARGO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Solutions of  ScienceQtech Employees Performance</dc:title>
  <dc:creator>akash</dc:creator>
  <cp:lastModifiedBy>akash chauhan</cp:lastModifiedBy>
  <cp:revision>11</cp:revision>
  <dcterms:created xsi:type="dcterms:W3CDTF">2023-04-30T07:37:43Z</dcterms:created>
  <dcterms:modified xsi:type="dcterms:W3CDTF">2023-05-15T09:27:14Z</dcterms:modified>
</cp:coreProperties>
</file>