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5" r:id="rId17"/>
    <p:sldId id="404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01/06/2023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01/06/2023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en-GB" dirty="0">
                <a:solidFill>
                  <a:srgbClr val="00B0F0"/>
                </a:solidFill>
              </a:rPr>
              <a:t>Project: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Comparison of Region Based on Sales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accent6">
                    <a:lumMod val="60000"/>
                    <a:lumOff val="40000"/>
                    <a:alpha val="60000"/>
                  </a:schemeClr>
                </a:solidFill>
              </a:rPr>
              <a:t>Akash Chauhan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10</a:t>
            </a:fld>
            <a:endParaRPr lang="en-GB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8C31DB-F23C-B37A-5787-63263708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4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045681A-8B5E-F9AF-77DC-40ACFC87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12</a:t>
            </a:fld>
            <a:endParaRPr lang="en-GB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D961BE-E327-B56F-57AA-286A6775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5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5FD006F-ABDA-5480-226F-1182B5FE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OUTCOME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CE95C4-EE94-9E4E-067B-24850F3CB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endParaRPr lang="en-GB" sz="2200" kern="100" dirty="0">
              <a:solidFill>
                <a:srgbClr val="0070C0">
                  <a:alpha val="60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GB" sz="2200" kern="100" dirty="0">
                <a:solidFill>
                  <a:srgbClr val="0070C0">
                    <a:alpha val="60000"/>
                  </a:srgb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designed to help create a dashboard to visualize the sales comparison between two selected regions.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GB" sz="2200" dirty="0">
                <a:solidFill>
                  <a:srgbClr val="0070C0">
                    <a:alpha val="60000"/>
                  </a:srgb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increase sales, the organization can take preventive measures using dashboards.</a:t>
            </a:r>
            <a:endParaRPr lang="en-US" sz="2200" dirty="0">
              <a:solidFill>
                <a:srgbClr val="0070C0">
                  <a:alpha val="6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920C-62DF-DE8F-E543-B09020E47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99"/>
          <a:stretch/>
        </p:blipFill>
        <p:spPr>
          <a:xfrm>
            <a:off x="6205538" y="2097175"/>
            <a:ext cx="5435600" cy="39956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4BDD5-82FD-41DE-1CA8-779A4FC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7" name="Picture 6" descr="A picture containing graphic design, screenshot, graphics, cartoon">
            <a:extLst>
              <a:ext uri="{FF2B5EF4-FFF2-40B4-BE49-F238E27FC236}">
                <a16:creationId xmlns:a16="http://schemas.microsoft.com/office/drawing/2014/main" id="{FEA3A06E-B9B3-80BD-0295-4584B773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7" y="2097176"/>
            <a:ext cx="5435600" cy="39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3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FDF83-EF2C-DDDD-9CAB-17639631B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9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DF43DF9-CC9D-941A-D2BD-0AA3192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7A997-16DF-9B3B-86EB-9FD750BE9A92}"/>
              </a:ext>
            </a:extLst>
          </p:cNvPr>
          <p:cNvSpPr txBox="1"/>
          <p:nvPr/>
        </p:nvSpPr>
        <p:spPr>
          <a:xfrm>
            <a:off x="748748" y="2716695"/>
            <a:ext cx="10694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lgerian" panose="04020705040A02060702" pitchFamily="82" charset="0"/>
              </a:rPr>
              <a:t>			 </a:t>
            </a:r>
            <a:r>
              <a:rPr lang="en-US" sz="7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en-GB" sz="7000" dirty="0">
              <a:solidFill>
                <a:schemeClr val="accent3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DC96AF-3430-6882-6F8F-36FC15C7B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1CBC69-135A-378F-B472-F4EB3EA15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1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4</a:t>
            </a:fld>
            <a:endParaRPr lang="en-GB"/>
          </a:p>
        </p:txBody>
      </p:sp>
      <p:pic>
        <p:nvPicPr>
          <p:cNvPr id="3" name="Picture 2" descr="A map of the united states&#10;&#10;Description automatically generated with medium confidence">
            <a:extLst>
              <a:ext uri="{FF2B5EF4-FFF2-40B4-BE49-F238E27FC236}">
                <a16:creationId xmlns:a16="http://schemas.microsoft.com/office/drawing/2014/main" id="{D1C72E8E-9D6D-2039-BA99-A62813B8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164AC4-81D5-5897-A05A-41658FD07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3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5092CA-C941-9BA4-4A66-865B9439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295A1B-68D3-A7F0-56A9-B35A9F9F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6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D66D8A-6163-D2CF-FD4D-2E44ADB9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960B-5A74-5A9F-208D-185DEC0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9</a:t>
            </a:fld>
            <a:endParaRPr lang="en-GB"/>
          </a:p>
        </p:txBody>
      </p:sp>
      <p:pic>
        <p:nvPicPr>
          <p:cNvPr id="3" name="Picture 2" descr="A map of the united states&#10;&#10;Description automatically generated with medium confidence">
            <a:extLst>
              <a:ext uri="{FF2B5EF4-FFF2-40B4-BE49-F238E27FC236}">
                <a16:creationId xmlns:a16="http://schemas.microsoft.com/office/drawing/2014/main" id="{AD2E3C56-9110-911C-2DE7-D7893E7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895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{5F6725F6-52F0-4425-942C-B78A02D17E76}tf33713516_win32</Template>
  <TotalTime>30</TotalTime>
  <Words>70</Words>
  <Application>Microsoft Office PowerPoint</Application>
  <PresentationFormat>Widescreen</PresentationFormat>
  <Paragraphs>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Gill Sans MT</vt:lpstr>
      <vt:lpstr>Walbaum Display</vt:lpstr>
      <vt:lpstr>Wingdings</vt:lpstr>
      <vt:lpstr>3DFloatVTI</vt:lpstr>
      <vt:lpstr>Project:   Comparison of Region Based on Sales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 Sales Comparison by Regions </dc:title>
  <dc:creator>akash chauhan</dc:creator>
  <cp:lastModifiedBy>akash chauhan</cp:lastModifiedBy>
  <cp:revision>5</cp:revision>
  <dcterms:created xsi:type="dcterms:W3CDTF">2023-06-01T10:23:18Z</dcterms:created>
  <dcterms:modified xsi:type="dcterms:W3CDTF">2023-06-01T14:30:15Z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2023-06-01T14:14:00Z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60f619a2-fad2-469e-8fa2-a23230711fe4</vt:lpwstr>
  </property>
  <property fmtid="{D5CDD505-2E9C-101B-9397-08002B2CF9AE}" pid="8" name="MSIP_Label_defa4170-0d19-0005-0004-bc88714345d2_ActionId">
    <vt:lpwstr>14c3d01c-50fe-461c-b2ab-8d2fd7350291</vt:lpwstr>
  </property>
  <property fmtid="{D5CDD505-2E9C-101B-9397-08002B2CF9AE}" pid="9" name="MSIP_Label_defa4170-0d19-0005-0004-bc88714345d2_ContentBits">
    <vt:lpwstr>0</vt:lpwstr>
  </property>
</Properties>
</file>