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1" r:id="rId12"/>
    <p:sldId id="265" r:id="rId13"/>
    <p:sldId id="270"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798"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66258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13</a:t>
            </a:fld>
            <a:endParaRPr lang="en-IN"/>
          </a:p>
        </p:txBody>
      </p:sp>
    </p:spTree>
    <p:extLst>
      <p:ext uri="{BB962C8B-B14F-4D97-AF65-F5344CB8AC3E}">
        <p14:creationId xmlns:p14="http://schemas.microsoft.com/office/powerpoint/2010/main" val="2823461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AKASH RJ</a:t>
            </a:r>
          </a:p>
          <a:p>
            <a:r>
              <a:rPr lang="en-US" sz="2400" dirty="0"/>
              <a:t>REGISTER NO:2428C0069</a:t>
            </a:r>
          </a:p>
          <a:p>
            <a:r>
              <a:rPr lang="en-US" sz="2400" dirty="0"/>
              <a:t>NMID: 71827862369D62792B6484FD40668496</a:t>
            </a:r>
          </a:p>
          <a:p>
            <a:r>
              <a:rPr lang="en-US" sz="2400" dirty="0"/>
              <a:t>DEPARTMENT: </a:t>
            </a:r>
            <a:r>
              <a:rPr lang="en-US" sz="2400" dirty="0" err="1"/>
              <a:t>Bsc.Artificial</a:t>
            </a:r>
            <a:r>
              <a:rPr lang="en-US" sz="2400" dirty="0"/>
              <a:t> intelligence and machine learning</a:t>
            </a:r>
          </a:p>
          <a:p>
            <a:r>
              <a:rPr lang="en-US" sz="2400" dirty="0"/>
              <a:t>COLLEGE: Sri Krishna Adithya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025E0AC-12C7-E8F6-8301-3D02010DE81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7732" y="1695450"/>
            <a:ext cx="6969668" cy="3790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C5974D-9DE6-29B9-2EED-9C66B8FC6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8345" y="1154907"/>
            <a:ext cx="8274844" cy="4631532"/>
          </a:xfrm>
          <a:prstGeom prst="rect">
            <a:avLst/>
          </a:prstGeom>
        </p:spPr>
      </p:pic>
    </p:spTree>
    <p:extLst>
      <p:ext uri="{BB962C8B-B14F-4D97-AF65-F5344CB8AC3E}">
        <p14:creationId xmlns:p14="http://schemas.microsoft.com/office/powerpoint/2010/main" val="3069876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D56CFB23-1A70-0FAE-F720-57A0732A6568}"/>
              </a:ext>
            </a:extLst>
          </p:cNvPr>
          <p:cNvSpPr txBox="1"/>
          <p:nvPr/>
        </p:nvSpPr>
        <p:spPr>
          <a:xfrm>
            <a:off x="1524000" y="1524000"/>
            <a:ext cx="4419601" cy="2862322"/>
          </a:xfrm>
          <a:prstGeom prst="rect">
            <a:avLst/>
          </a:prstGeom>
          <a:noFill/>
        </p:spPr>
        <p:txBody>
          <a:bodyPr wrap="square">
            <a:spAutoFit/>
          </a:bodyPr>
          <a:lstStyle/>
          <a:p>
            <a:r>
              <a:rPr lang="en-US" dirty="0"/>
              <a:t>A digital portfolio is a modern and effective way to showcase personal skills, achievements, and work samples. It helps in building a strong professional identity, makes sharing easy, and allows employers or educators to quickly view your capabilities. Since it can be updated anytime, a digital portfolio remains a dynamic tool for career growth, academic success, and personal branding.</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7437B-2221-EC95-2021-DC6CE161371F}"/>
              </a:ext>
            </a:extLst>
          </p:cNvPr>
          <p:cNvSpPr>
            <a:spLocks noGrp="1"/>
          </p:cNvSpPr>
          <p:nvPr>
            <p:ph type="title"/>
          </p:nvPr>
        </p:nvSpPr>
        <p:spPr/>
        <p:txBody>
          <a:bodyPr/>
          <a:lstStyle/>
          <a:p>
            <a:r>
              <a:rPr lang="en-IN" dirty="0"/>
              <a:t>GITHUB LINK</a:t>
            </a:r>
          </a:p>
        </p:txBody>
      </p:sp>
      <p:sp>
        <p:nvSpPr>
          <p:cNvPr id="4" name="TextBox 3">
            <a:extLst>
              <a:ext uri="{FF2B5EF4-FFF2-40B4-BE49-F238E27FC236}">
                <a16:creationId xmlns:a16="http://schemas.microsoft.com/office/drawing/2014/main" id="{9B404E3D-8580-AF58-2603-9348271F271B}"/>
              </a:ext>
            </a:extLst>
          </p:cNvPr>
          <p:cNvSpPr txBox="1"/>
          <p:nvPr/>
        </p:nvSpPr>
        <p:spPr>
          <a:xfrm>
            <a:off x="838200" y="1371600"/>
            <a:ext cx="8312943" cy="369332"/>
          </a:xfrm>
          <a:prstGeom prst="rect">
            <a:avLst/>
          </a:prstGeom>
          <a:noFill/>
        </p:spPr>
        <p:txBody>
          <a:bodyPr wrap="square">
            <a:spAutoFit/>
          </a:bodyPr>
          <a:lstStyle/>
          <a:p>
            <a:r>
              <a:rPr lang="en-IN" dirty="0"/>
              <a:t>https://github.com/Akashrj2526/Akashrj.git</a:t>
            </a:r>
          </a:p>
        </p:txBody>
      </p:sp>
    </p:spTree>
    <p:extLst>
      <p:ext uri="{BB962C8B-B14F-4D97-AF65-F5344CB8AC3E}">
        <p14:creationId xmlns:p14="http://schemas.microsoft.com/office/powerpoint/2010/main" val="36150478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IN" sz="4250" spc="5" dirty="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Rectangle 1">
            <a:extLst>
              <a:ext uri="{FF2B5EF4-FFF2-40B4-BE49-F238E27FC236}">
                <a16:creationId xmlns:a16="http://schemas.microsoft.com/office/drawing/2014/main" id="{44A586C3-A0DC-C0A0-89B9-A9A26DC92FB9}"/>
              </a:ext>
            </a:extLst>
          </p:cNvPr>
          <p:cNvSpPr>
            <a:spLocks noChangeArrowheads="1"/>
          </p:cNvSpPr>
          <p:nvPr/>
        </p:nvSpPr>
        <p:spPr bwMode="auto">
          <a:xfrm rot="10800000" flipV="1">
            <a:off x="834072" y="1349588"/>
            <a:ext cx="57191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Many individuals struggle to effectively showcase their skills, projects, and achievements using traditional resumes or paper portfolios, which lack interactivity and visual appeal. In a competitive digital environment, there is a need for a responsive and customizable digital portfolio that allows users to present their work in an organized, engaging, and accessible manner. This project aims to develop a digital portfolio that includes sections for personal information, skills, education, experience, projects, and certifications, while supporting multimedia content and cross-device compatibility.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1">
            <a:extLst>
              <a:ext uri="{FF2B5EF4-FFF2-40B4-BE49-F238E27FC236}">
                <a16:creationId xmlns:a16="http://schemas.microsoft.com/office/drawing/2014/main" id="{8E53BE49-D6D3-0451-96F9-AD7162584C17}"/>
              </a:ext>
            </a:extLst>
          </p:cNvPr>
          <p:cNvSpPr>
            <a:spLocks noChangeArrowheads="1"/>
          </p:cNvSpPr>
          <p:nvPr/>
        </p:nvSpPr>
        <p:spPr bwMode="auto">
          <a:xfrm rot="10800000" flipV="1">
            <a:off x="739775" y="1606739"/>
            <a:ext cx="535622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project involves the design and development of a digital portfolio website that enables users to professionally present their personal and professional information online. The portfolio will include key sections such as an introduction, skills, education, work experience, projects, certifications, and contact details. It will feature a responsive design for compatibility across devices, integration of multimedia content like images and videos, and user-friendly navigation. The goal is to create a visually appealing and interactive platform that enhances the user’s online presence and can be easily updated or customized as needed.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5EC5D841-754C-66D8-D076-FBC888CD1F5B}"/>
              </a:ext>
            </a:extLst>
          </p:cNvPr>
          <p:cNvSpPr>
            <a:spLocks noChangeArrowheads="1"/>
          </p:cNvSpPr>
          <p:nvPr/>
        </p:nvSpPr>
        <p:spPr bwMode="auto">
          <a:xfrm>
            <a:off x="723900" y="-1475448"/>
            <a:ext cx="51435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a:t>
            </a:r>
            <a:r>
              <a:rPr kumimoji="0" lang="en-US" altLang="en-US" sz="1800" b="1" i="0" u="none" strike="noStrike" cap="none" normalizeH="0" baseline="0" dirty="0">
                <a:ln>
                  <a:noFill/>
                </a:ln>
                <a:solidFill>
                  <a:schemeClr val="tx1"/>
                </a:solidFill>
                <a:effectLst/>
                <a:latin typeface="Arial" panose="020B0604020202020204" pitchFamily="34" charset="0"/>
              </a:rPr>
              <a:t>5 end users</a:t>
            </a:r>
            <a:r>
              <a:rPr kumimoji="0" lang="en-US" altLang="en-US" sz="1800" b="0" i="0" u="none" strike="noStrike" cap="none" normalizeH="0" baseline="0" dirty="0">
                <a:ln>
                  <a:noFill/>
                </a:ln>
                <a:solidFill>
                  <a:schemeClr val="tx1"/>
                </a:solidFill>
                <a:effectLst/>
                <a:latin typeface="Arial" panose="020B0604020202020204" pitchFamily="34" charset="0"/>
              </a:rPr>
              <a:t> of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Students</a:t>
            </a:r>
            <a:r>
              <a:rPr kumimoji="0" lang="en-US" altLang="en-US" sz="1800" b="0" i="0" u="none" strike="noStrike" cap="none" normalizeH="0" baseline="0" dirty="0">
                <a:ln>
                  <a:noFill/>
                </a:ln>
                <a:solidFill>
                  <a:schemeClr val="tx1"/>
                </a:solidFill>
                <a:effectLst/>
                <a:latin typeface="Arial" panose="020B0604020202020204" pitchFamily="34" charset="0"/>
              </a:rPr>
              <a:t> – to showcase academic projects, skills, and achievements for internships or higher studies.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Job Seekers</a:t>
            </a:r>
            <a:r>
              <a:rPr kumimoji="0" lang="en-US" altLang="en-US" sz="1800" b="0" i="0" u="none" strike="noStrike" cap="none" normalizeH="0" baseline="0" dirty="0">
                <a:ln>
                  <a:noFill/>
                </a:ln>
                <a:solidFill>
                  <a:schemeClr val="tx1"/>
                </a:solidFill>
                <a:effectLst/>
                <a:latin typeface="Arial" panose="020B0604020202020204" pitchFamily="34" charset="0"/>
              </a:rPr>
              <a:t> – to present their resume, experience, and portfolio to potential employers.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Freelancers</a:t>
            </a:r>
            <a:r>
              <a:rPr kumimoji="0" lang="en-US" altLang="en-US" sz="1800" b="0" i="0" u="none" strike="noStrike" cap="none" normalizeH="0" baseline="0" dirty="0">
                <a:ln>
                  <a:noFill/>
                </a:ln>
                <a:solidFill>
                  <a:schemeClr val="tx1"/>
                </a:solidFill>
                <a:effectLst/>
                <a:latin typeface="Arial" panose="020B0604020202020204" pitchFamily="34" charset="0"/>
              </a:rPr>
              <a:t> – to display their work samples and attract new clients.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Creative Professionals</a:t>
            </a:r>
            <a:r>
              <a:rPr kumimoji="0" lang="en-US" altLang="en-US" sz="1800" b="0" i="0" u="none" strike="noStrike" cap="none" normalizeH="0" baseline="0" dirty="0">
                <a:ln>
                  <a:noFill/>
                </a:ln>
                <a:solidFill>
                  <a:schemeClr val="tx1"/>
                </a:solidFill>
                <a:effectLst/>
                <a:latin typeface="Arial" panose="020B0604020202020204" pitchFamily="34" charset="0"/>
              </a:rPr>
              <a:t> (e.g., designers, photographers) – to highlight their creative work visually.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Developers/Engineers</a:t>
            </a:r>
            <a:r>
              <a:rPr kumimoji="0" lang="en-US" altLang="en-US" sz="1800" b="0" i="0" u="none" strike="noStrike" cap="none" normalizeH="0" baseline="0" dirty="0">
                <a:ln>
                  <a:noFill/>
                </a:ln>
                <a:solidFill>
                  <a:schemeClr val="tx1"/>
                </a:solidFill>
                <a:effectLst/>
                <a:latin typeface="Arial" panose="020B0604020202020204" pitchFamily="34" charset="0"/>
              </a:rPr>
              <a:t> – to share coding projects, technical skills, and contributions to open-source.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2">
            <a:extLst>
              <a:ext uri="{FF2B5EF4-FFF2-40B4-BE49-F238E27FC236}">
                <a16:creationId xmlns:a16="http://schemas.microsoft.com/office/drawing/2014/main" id="{32E6F55C-0DB5-4134-57A2-4B69507E958E}"/>
              </a:ext>
            </a:extLst>
          </p:cNvPr>
          <p:cNvSpPr>
            <a:spLocks noChangeArrowheads="1"/>
          </p:cNvSpPr>
          <p:nvPr/>
        </p:nvSpPr>
        <p:spPr bwMode="auto">
          <a:xfrm rot="10800000" flipV="1">
            <a:off x="3352799" y="4064092"/>
            <a:ext cx="51530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58DAF41C-C001-AF9A-FA32-0D4B8547D84A}"/>
              </a:ext>
            </a:extLst>
          </p:cNvPr>
          <p:cNvSpPr>
            <a:spLocks noChangeArrowheads="1"/>
          </p:cNvSpPr>
          <p:nvPr/>
        </p:nvSpPr>
        <p:spPr bwMode="auto">
          <a:xfrm>
            <a:off x="2895600" y="1384735"/>
            <a:ext cx="5943601"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are the </a:t>
            </a:r>
            <a:r>
              <a:rPr kumimoji="0" lang="en-US" altLang="en-US" sz="1800" b="1" i="0" u="none" strike="noStrike" cap="none" normalizeH="0" baseline="0" dirty="0">
                <a:ln>
                  <a:noFill/>
                </a:ln>
                <a:solidFill>
                  <a:schemeClr val="tx1"/>
                </a:solidFill>
                <a:effectLst/>
                <a:latin typeface="Arial" panose="020B0604020202020204" pitchFamily="34" charset="0"/>
              </a:rPr>
              <a:t>tools and techniques</a:t>
            </a:r>
            <a:r>
              <a:rPr kumimoji="0" lang="en-US" altLang="en-US" sz="1800" b="0" i="0" u="none" strike="noStrike" cap="none" normalizeH="0" baseline="0" dirty="0">
                <a:ln>
                  <a:noFill/>
                </a:ln>
                <a:solidFill>
                  <a:schemeClr val="tx1"/>
                </a:solidFill>
                <a:effectLst/>
                <a:latin typeface="Arial" panose="020B0604020202020204" pitchFamily="34" charset="0"/>
              </a:rPr>
              <a:t> used for creating a digital portfolio:</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HTML, CSS, and JavaScript</a:t>
            </a:r>
            <a:r>
              <a:rPr kumimoji="0" lang="en-US" altLang="en-US" sz="1800" b="0" i="0" u="none" strike="noStrike" cap="none" normalizeH="0" baseline="0" dirty="0">
                <a:ln>
                  <a:noFill/>
                </a:ln>
                <a:solidFill>
                  <a:schemeClr val="tx1"/>
                </a:solidFill>
                <a:effectLst/>
                <a:latin typeface="Arial" panose="020B0604020202020204" pitchFamily="34" charset="0"/>
              </a:rPr>
              <a:t> – for structuring, styling, and adding interactivity to the website.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Bootstrap or Tailwind CSS</a:t>
            </a:r>
            <a:r>
              <a:rPr kumimoji="0" lang="en-US" altLang="en-US" sz="1800" b="0" i="0" u="none" strike="noStrike" cap="none" normalizeH="0" baseline="0" dirty="0">
                <a:ln>
                  <a:noFill/>
                </a:ln>
                <a:solidFill>
                  <a:schemeClr val="tx1"/>
                </a:solidFill>
                <a:effectLst/>
                <a:latin typeface="Arial" panose="020B0604020202020204" pitchFamily="34" charset="0"/>
              </a:rPr>
              <a:t> – for responsive design and faster UI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Git &amp; GitHub</a:t>
            </a:r>
            <a:r>
              <a:rPr kumimoji="0" lang="en-US" altLang="en-US" sz="1800" b="0" i="0" u="none" strike="noStrike" cap="none" normalizeH="0" baseline="0" dirty="0">
                <a:ln>
                  <a:noFill/>
                </a:ln>
                <a:solidFill>
                  <a:schemeClr val="tx1"/>
                </a:solidFill>
                <a:effectLst/>
                <a:latin typeface="Arial" panose="020B0604020202020204" pitchFamily="34" charset="0"/>
              </a:rPr>
              <a:t> – for version control and online code repository hosting.</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VS Code</a:t>
            </a:r>
            <a:r>
              <a:rPr kumimoji="0" lang="en-US" altLang="en-US" sz="1800" b="0" i="0" u="none" strike="noStrike" cap="none" normalizeH="0" baseline="0" dirty="0">
                <a:ln>
                  <a:noFill/>
                </a:ln>
                <a:solidFill>
                  <a:schemeClr val="tx1"/>
                </a:solidFill>
                <a:effectLst/>
                <a:latin typeface="Arial" panose="020B0604020202020204" pitchFamily="34" charset="0"/>
              </a:rPr>
              <a:t> – as the code editor for efficient development.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Figma or Adobe XD</a:t>
            </a:r>
            <a:r>
              <a:rPr kumimoji="0" lang="en-US" altLang="en-US" sz="1800" b="0" i="0" u="none" strike="noStrike" cap="none" normalizeH="0" baseline="0" dirty="0">
                <a:ln>
                  <a:noFill/>
                </a:ln>
                <a:solidFill>
                  <a:schemeClr val="tx1"/>
                </a:solidFill>
                <a:effectLst/>
                <a:latin typeface="Arial" panose="020B0604020202020204" pitchFamily="34" charset="0"/>
              </a:rPr>
              <a:t> – for UI/UX design and layout planning.</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Netlify or </a:t>
            </a:r>
            <a:r>
              <a:rPr kumimoji="0" lang="en-US" altLang="en-US" sz="1800" b="1" i="0" u="none" strike="noStrike" cap="none" normalizeH="0" baseline="0" dirty="0" err="1">
                <a:ln>
                  <a:noFill/>
                </a:ln>
                <a:solidFill>
                  <a:schemeClr val="tx1"/>
                </a:solidFill>
                <a:effectLst/>
                <a:latin typeface="Arial" panose="020B0604020202020204" pitchFamily="34" charset="0"/>
              </a:rPr>
              <a:t>Vercel</a:t>
            </a:r>
            <a:r>
              <a:rPr kumimoji="0" lang="en-US" altLang="en-US" sz="1800" b="0" i="0" u="none" strike="noStrike" cap="none" normalizeH="0" baseline="0" dirty="0">
                <a:ln>
                  <a:noFill/>
                </a:ln>
                <a:solidFill>
                  <a:schemeClr val="tx1"/>
                </a:solidFill>
                <a:effectLst/>
                <a:latin typeface="Arial" panose="020B0604020202020204" pitchFamily="34" charset="0"/>
              </a:rPr>
              <a:t> – for seamless deployment and hosting of the portfolio.</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Canva</a:t>
            </a:r>
            <a:r>
              <a:rPr kumimoji="0" lang="en-US" altLang="en-US" sz="1800" b="0" i="0" u="none" strike="noStrike" cap="none" normalizeH="0" baseline="0" dirty="0">
                <a:ln>
                  <a:noFill/>
                </a:ln>
                <a:solidFill>
                  <a:schemeClr val="tx1"/>
                </a:solidFill>
                <a:effectLst/>
                <a:latin typeface="Arial" panose="020B0604020202020204" pitchFamily="34" charset="0"/>
              </a:rPr>
              <a:t> – for designing custom graphics and visual content for the portfolio.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BD6B0869-D909-1313-7AD9-029B77D625A2}"/>
              </a:ext>
            </a:extLst>
          </p:cNvPr>
          <p:cNvSpPr>
            <a:spLocks noChangeArrowheads="1"/>
          </p:cNvSpPr>
          <p:nvPr/>
        </p:nvSpPr>
        <p:spPr bwMode="auto">
          <a:xfrm rot="10800000" flipV="1">
            <a:off x="1743074" y="788760"/>
            <a:ext cx="389572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Home:</a:t>
            </a:r>
            <a:r>
              <a:rPr kumimoji="0" lang="en-US" altLang="en-US" sz="1800" b="0" i="0" u="none" strike="noStrike" cap="none" normalizeH="0" baseline="0" dirty="0">
                <a:ln>
                  <a:noFill/>
                </a:ln>
                <a:solidFill>
                  <a:schemeClr val="tx1"/>
                </a:solidFill>
                <a:effectLst/>
                <a:latin typeface="Arial" panose="020B0604020202020204" pitchFamily="34" charset="0"/>
              </a:rPr>
              <a:t> Introduction with photo and tagline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About Me:</a:t>
            </a:r>
            <a:r>
              <a:rPr kumimoji="0" lang="en-US" altLang="en-US" sz="1800" b="0" i="0" u="none" strike="noStrike" cap="none" normalizeH="0" baseline="0" dirty="0">
                <a:ln>
                  <a:noFill/>
                </a:ln>
                <a:solidFill>
                  <a:schemeClr val="tx1"/>
                </a:solidFill>
                <a:effectLst/>
                <a:latin typeface="Arial" panose="020B0604020202020204" pitchFamily="34" charset="0"/>
              </a:rPr>
              <a:t> Background and goals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Skills:</a:t>
            </a:r>
            <a:r>
              <a:rPr kumimoji="0" lang="en-US" altLang="en-US" sz="1800" b="0" i="0" u="none" strike="noStrike" cap="none" normalizeH="0" baseline="0" dirty="0">
                <a:ln>
                  <a:noFill/>
                </a:ln>
                <a:solidFill>
                  <a:schemeClr val="tx1"/>
                </a:solidFill>
                <a:effectLst/>
                <a:latin typeface="Arial" panose="020B0604020202020204" pitchFamily="34" charset="0"/>
              </a:rPr>
              <a:t> Key skills and tools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Projects:</a:t>
            </a:r>
            <a:r>
              <a:rPr kumimoji="0" lang="en-US" altLang="en-US" sz="1800" b="0" i="0" u="none" strike="noStrike" cap="none" normalizeH="0" baseline="0" dirty="0">
                <a:ln>
                  <a:noFill/>
                </a:ln>
                <a:solidFill>
                  <a:schemeClr val="tx1"/>
                </a:solidFill>
                <a:effectLst/>
                <a:latin typeface="Arial" panose="020B0604020202020204" pitchFamily="34" charset="0"/>
              </a:rPr>
              <a:t> Highlights with descriptions and links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Experience:</a:t>
            </a:r>
            <a:r>
              <a:rPr kumimoji="0" lang="en-US" altLang="en-US" sz="1800" b="0" i="0" u="none" strike="noStrike" cap="none" normalizeH="0" baseline="0" dirty="0">
                <a:ln>
                  <a:noFill/>
                </a:ln>
                <a:solidFill>
                  <a:schemeClr val="tx1"/>
                </a:solidFill>
                <a:effectLst/>
                <a:latin typeface="Arial" panose="020B0604020202020204" pitchFamily="34" charset="0"/>
              </a:rPr>
              <a:t> Work and internships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Certifications:</a:t>
            </a:r>
            <a:r>
              <a:rPr kumimoji="0" lang="en-US" altLang="en-US" sz="1800" b="0" i="0" u="none" strike="noStrike" cap="none" normalizeH="0" baseline="0" dirty="0">
                <a:ln>
                  <a:noFill/>
                </a:ln>
                <a:solidFill>
                  <a:schemeClr val="tx1"/>
                </a:solidFill>
                <a:effectLst/>
                <a:latin typeface="Arial" panose="020B0604020202020204" pitchFamily="34" charset="0"/>
              </a:rPr>
              <a:t> Courses and certificates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Contact:</a:t>
            </a:r>
            <a:r>
              <a:rPr kumimoji="0" lang="en-US" altLang="en-US" sz="1800" b="0" i="0" u="none" strike="noStrike" cap="none" normalizeH="0" baseline="0" dirty="0">
                <a:ln>
                  <a:noFill/>
                </a:ln>
                <a:solidFill>
                  <a:schemeClr val="tx1"/>
                </a:solidFill>
                <a:effectLst/>
                <a:latin typeface="Arial" panose="020B0604020202020204" pitchFamily="34" charset="0"/>
              </a:rPr>
              <a:t> Form and social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Footer:</a:t>
            </a:r>
            <a:r>
              <a:rPr kumimoji="0" lang="en-US" altLang="en-US" sz="1800" b="0" i="0" u="none" strike="noStrike" cap="none" normalizeH="0" baseline="0" dirty="0">
                <a:ln>
                  <a:noFill/>
                </a:ln>
                <a:solidFill>
                  <a:schemeClr val="tx1"/>
                </a:solidFill>
                <a:effectLst/>
                <a:latin typeface="Arial" panose="020B0604020202020204" pitchFamily="34" charset="0"/>
              </a:rPr>
              <a:t> Navigation and social icons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2">
            <a:extLst>
              <a:ext uri="{FF2B5EF4-FFF2-40B4-BE49-F238E27FC236}">
                <a16:creationId xmlns:a16="http://schemas.microsoft.com/office/drawing/2014/main" id="{74D1555A-3F35-D598-9121-C2CA54B4765F}"/>
              </a:ext>
            </a:extLst>
          </p:cNvPr>
          <p:cNvSpPr>
            <a:spLocks noChangeArrowheads="1"/>
          </p:cNvSpPr>
          <p:nvPr/>
        </p:nvSpPr>
        <p:spPr bwMode="auto">
          <a:xfrm rot="10800000" flipV="1">
            <a:off x="1828800" y="848125"/>
            <a:ext cx="42672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Responsive design for mobile and desktop</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Easy and intuitive navigation</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Arial" panose="020B0604020202020204" pitchFamily="34" charset="0"/>
              </a:rPr>
              <a:t>Dedicated sections: About, Skills, Projects, Experience, Contact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latin typeface="Arial" panose="020B0604020202020204" pitchFamily="34" charset="0"/>
              </a:rPr>
              <a:t>Support for images, videos, and external links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0" i="0" u="none" strike="noStrike" cap="none" normalizeH="0" baseline="0" dirty="0">
                <a:ln>
                  <a:noFill/>
                </a:ln>
                <a:solidFill>
                  <a:schemeClr val="tx1"/>
                </a:solidFill>
                <a:effectLst/>
                <a:latin typeface="Arial" panose="020B0604020202020204" pitchFamily="34" charset="0"/>
              </a:rPr>
              <a:t>Contact form with email integration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a:ln>
                  <a:noFill/>
                </a:ln>
                <a:solidFill>
                  <a:schemeClr val="tx1"/>
                </a:solidFill>
                <a:effectLst/>
                <a:latin typeface="Arial" panose="020B0604020202020204" pitchFamily="34" charset="0"/>
              </a:rPr>
              <a:t>Downloadable resume option</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0" i="0" u="none" strike="noStrike" cap="none" normalizeH="0" baseline="0" dirty="0">
                <a:ln>
                  <a:noFill/>
                </a:ln>
                <a:solidFill>
                  <a:schemeClr val="tx1"/>
                </a:solidFill>
                <a:effectLst/>
                <a:latin typeface="Arial" panose="020B0604020202020204" pitchFamily="34" charset="0"/>
              </a:rPr>
              <a:t>Social media profile links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0" i="0" u="none" strike="noStrike" cap="none" normalizeH="0" baseline="0" dirty="0">
                <a:ln>
                  <a:noFill/>
                </a:ln>
                <a:solidFill>
                  <a:schemeClr val="tx1"/>
                </a:solidFill>
                <a:effectLst/>
                <a:latin typeface="Arial" panose="020B0604020202020204" pitchFamily="34" charset="0"/>
              </a:rPr>
              <a:t>SEO-friendly structure</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sz="1800" b="0" i="0" u="none" strike="noStrike" cap="none" normalizeH="0" baseline="0" dirty="0">
                <a:ln>
                  <a:noFill/>
                </a:ln>
                <a:solidFill>
                  <a:schemeClr val="tx1"/>
                </a:solidFill>
                <a:effectLst/>
                <a:latin typeface="Arial" panose="020B0604020202020204" pitchFamily="34" charset="0"/>
              </a:rPr>
              <a:t>Simple customization and update process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682</Words>
  <Application>Microsoft Office PowerPoint</Application>
  <PresentationFormat>Widescreen</PresentationFormat>
  <Paragraphs>92</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aafrin taj</cp:lastModifiedBy>
  <cp:revision>27</cp:revision>
  <dcterms:created xsi:type="dcterms:W3CDTF">2024-03-29T15:07:22Z</dcterms:created>
  <dcterms:modified xsi:type="dcterms:W3CDTF">2025-09-12T09:23:26Z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