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CA1B-4E1E-67D9-9861-EC47A2FE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76862-6151-DFCA-7CE6-39D515EAF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47EC-4852-2D9A-4359-6493251A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6EED-663F-61D3-3402-94B1D3A7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9BDC-1882-5563-AD41-22DDC8D9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D3E3-4D2D-CC25-BE98-1F823C7B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AC5AC-4D5C-28F2-CB57-DF0749DC0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5320-13EA-3802-EC8E-2798FE5D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BB87E-6898-7E54-1E9E-1CE10C4A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6E8B-AB7F-5279-7DDE-C3B9A04F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7DF12-CD1C-C373-A14A-4155747C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62C9D-CCF2-2B03-ABA6-9C72FD73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CB898-80ED-2793-A729-81B0D4F9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92A1-2327-8C23-6BD8-63F2823A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91A8-C066-4667-2212-94EC44FE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5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5E6E-80EB-31E0-11BC-4ADC9277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440B-C717-7956-5F50-ADA58152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8D6F-7E47-6564-3151-90F58061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CEAC-12C5-9FA6-0755-7169B628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ECB4-99AD-E356-F847-42AC3E46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99AD-D87D-C8B4-72F9-2D9E126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52DD-CF78-8E9A-881C-0FD80735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78AB-4D8F-A9D2-BAC4-81C178C8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0E8D-B10A-ECA2-FB1D-2994CF8D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6A76-2015-0013-DDC8-8372137E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13BD-A118-9408-1FAE-27D5853A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2AE-0281-233F-47DA-1B5428AA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92CF7-7402-66A6-9F10-CB319B605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7294-EDF6-90FB-A50C-6CDD8BDD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5B351-FE39-0CDF-D1E7-EA9C9A6B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84E60-B25F-B105-3AF6-349C30D9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3F86-A963-824A-9190-57896F3E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5B789-C797-4E11-18D5-CA4EA93C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FA3B0-775A-7E56-E590-F75660CE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B7675-F627-14C8-D343-F34A37E24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4A85F-0D19-F7C4-1344-9CB64964D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50CAD-C05E-A4DF-014B-7D86728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77AFC-E765-C011-E3AD-16CDA083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8E4CF-3F4E-B2C6-EE4A-D8414133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F840-4CAC-F9B1-A073-BAE4E5E8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8A890-CF08-E8B3-59FA-7A8288FD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1A417-AD38-FCA3-63A8-2F33DCDB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EF725-2E2D-020D-ABB9-15406D6B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9EBB-4848-DE5A-BEF0-FDEC1BFD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53619-05E0-A0BA-4ABF-7ABF5968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38B02-9E3D-59A8-879D-D5BA4EEC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D6DB-1B3D-37EA-6594-E021AA2B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A4C0-FAD0-C1E5-0CAF-E465CEF8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38BC6-94FF-91A7-DCEF-412A9DD8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A2ACB-D80F-3A36-4C06-406D6CD8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CB20-CCA2-03AD-53F1-540B827B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2B1C4-6138-86D4-6F11-ABAB3B4E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D02-3305-6383-5584-0833EFF0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C23BB-0F9A-8FC5-4EE7-877ECA2BC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6A1FF-E29F-3D38-2C36-529D4E3A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A89E-C5B4-8EB6-209C-569AE6B4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00170-77D5-ECC1-43D3-EDF5EE98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D5B54-6E00-6E6C-BD69-7DF2326A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02757-200C-9625-25AE-A508BF0E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3C87B-873D-BBAF-A853-162D1D75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C6E9-53BC-5093-B759-96D7F2F05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6844-4F19-41C5-8CBA-3FCE1D4E7EE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37AE-E4F6-9EDE-14C3-7EFBD4751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78AD-677F-A299-DCC6-0C6E691E7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E964-6E6E-4406-9987-8285DBF6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0C216-5EC9-1A2D-221E-51684605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Journey ppt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3E2D-05EA-C4A2-A800-16FABC07A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Akash S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SHELL IDA</a:t>
            </a:r>
          </a:p>
          <a:p>
            <a:pPr algn="l"/>
            <a:r>
              <a:rPr lang="en-US" sz="3200">
                <a:solidFill>
                  <a:schemeClr val="bg1"/>
                </a:solidFill>
              </a:rPr>
              <a:t>INAUFQ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0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3561B-595F-4E74-82C2-0010E3F79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58C8F-7FE7-7BD3-0A85-CE719ABA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275388"/>
            <a:ext cx="8919432" cy="229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a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creating a spark session using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AD1190-D495-406A-A5FE-20DEA1407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E445D8-2A23-4F9B-999F-7574202D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05744" y="3450425"/>
            <a:ext cx="338328" cy="182880"/>
            <a:chOff x="4089400" y="933450"/>
            <a:chExt cx="338328" cy="34193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D83A2A-F2DB-40F6-B257-253095A4A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7E0148-8257-435C-8C80-AF7029FA0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D10C95-D28E-4CD4-9283-3940B25B6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8350DCE-066F-6109-393E-45EEC341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0" y="3643900"/>
            <a:ext cx="3512658" cy="2880379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326F45-588E-10FC-084C-00152F952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85" y="3692924"/>
            <a:ext cx="3673044" cy="278233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F7DAC04-5646-9E94-0526-464377B455A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43" y="3711289"/>
            <a:ext cx="3673044" cy="27456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C1B4948-762B-4C54-ADEB-BCF854CC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C19BC3-BE08-4092-8937-DB8B43BF9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99A845-8A59-43F9-B958-C0E78D2C1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19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760C4-666B-CBEC-70F0-E389ADB0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/>
              <a:t>Getting the description of the </a:t>
            </a:r>
            <a:r>
              <a:rPr lang="en-US" sz="4000" dirty="0" err="1"/>
              <a:t>dataframe</a:t>
            </a:r>
            <a:r>
              <a:rPr lang="en-US" sz="4000" dirty="0"/>
              <a:t> using desc command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30DB5B-76EE-B6FB-952F-F3BE390F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2139484"/>
            <a:ext cx="5185459" cy="4096512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51E8A9-D413-33FB-08B1-6D63BA1A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07" y="2139484"/>
            <a:ext cx="535491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5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6DBE1-2A6B-F968-2CD9-F9C741D8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a data from through azure blob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1C3EFE3-D599-9E7B-D704-7A444E649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2" b="-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735E89-B49A-D452-D3F1-C934C0059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9" r="9654" b="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3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247DD-A11E-4616-02E1-9E2B1EF2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38" y="707132"/>
            <a:ext cx="406876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Creating an external data frame and reading it In data bricks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F2B8924-9392-8489-D0D4-959577487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0" y="594334"/>
            <a:ext cx="5652654" cy="173819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534DA7-6A8C-C40A-4253-3B8A1C9F3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0" y="2926858"/>
            <a:ext cx="5526380" cy="295661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00838" y="3209925"/>
            <a:ext cx="536495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4A077E6-3133-033A-DEB3-08251341B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7" y="3648075"/>
            <a:ext cx="5071866" cy="23076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A3C11F-06C7-4C4D-A907-4F4DAA902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8747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0335EA-45B3-B378-018F-078B7DE745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1" b="-2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8AD5397-D0A8-1A24-327B-16DCDF288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6"/>
          <a:stretch/>
        </p:blipFill>
        <p:spPr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367AC0-2D2E-A551-A4F3-83B41576BC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31" b="2"/>
          <a:stretch/>
        </p:blipFill>
        <p:spPr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4F24F-4384-3FDA-CE54-D6AA3700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Reading live stream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6AD7A4D-F867-E23D-8AC0-0A8A30A6D5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7" b="-3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243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3E878-11F2-7675-A3B9-6998FA9C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the new target files have been created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EA84991-B560-7F6A-B5BD-83FEBB1FC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67918"/>
            <a:ext cx="5140661" cy="2943028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A2ED70-05C3-F4AE-C9A1-2021D2E8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2" y="2713700"/>
            <a:ext cx="5140656" cy="325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3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sitting at a desk working on a computer&#10;&#10;Description automatically generated">
            <a:extLst>
              <a:ext uri="{FF2B5EF4-FFF2-40B4-BE49-F238E27FC236}">
                <a16:creationId xmlns:a16="http://schemas.microsoft.com/office/drawing/2014/main" id="{6687C470-1E75-D772-122D-5EDC0E063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r="4582" b="-3"/>
          <a:stretch/>
        </p:blipFill>
        <p:spPr>
          <a:xfrm>
            <a:off x="191086" y="171715"/>
            <a:ext cx="5813197" cy="612908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A6F0685-B1EE-5606-83DE-AC2F761C8A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" b="-3"/>
          <a:stretch/>
        </p:blipFill>
        <p:spPr>
          <a:xfrm>
            <a:off x="6196929" y="171716"/>
            <a:ext cx="5803986" cy="317142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85857A-77EF-C56F-1C9E-256E4FCBC1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b="44089"/>
          <a:stretch/>
        </p:blipFill>
        <p:spPr>
          <a:xfrm>
            <a:off x="6196929" y="3514856"/>
            <a:ext cx="5786386" cy="27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9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E98A258-5EF3-078D-596C-ECDF2A0B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18557"/>
            <a:ext cx="5294716" cy="262088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993D7B-805B-AE83-D02D-6C3818C8E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032519"/>
            <a:ext cx="5294715" cy="27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7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Times New Roman</vt:lpstr>
      <vt:lpstr>Office Theme</vt:lpstr>
      <vt:lpstr>Journey ppt week 6</vt:lpstr>
      <vt:lpstr>Reading a dataframe by creating a spark session using databricks</vt:lpstr>
      <vt:lpstr>Getting the description of the dataframe using desc command</vt:lpstr>
      <vt:lpstr>Reading a data from through azure blob</vt:lpstr>
      <vt:lpstr>Creating an external data frame and reading it In data bricks</vt:lpstr>
      <vt:lpstr>Reading live stream data</vt:lpstr>
      <vt:lpstr>Ensuring that the new target files have been created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 week 6</dc:title>
  <dc:creator>S, Akash SBOBNG-PTIY/FUA</dc:creator>
  <cp:lastModifiedBy>S, Akash SBOBNG-PTIY/FUA</cp:lastModifiedBy>
  <cp:revision>2</cp:revision>
  <dcterms:created xsi:type="dcterms:W3CDTF">2023-09-28T13:24:24Z</dcterms:created>
  <dcterms:modified xsi:type="dcterms:W3CDTF">2023-10-04T05:49:11Z</dcterms:modified>
</cp:coreProperties>
</file>