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342" r:id="rId3"/>
    <p:sldId id="343" r:id="rId4"/>
    <p:sldId id="346" r:id="rId5"/>
    <p:sldId id="297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44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2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lab2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Subroutines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Intro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Demo Lab 1 functionality by COB tomorrow!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 smtClean="0">
                <a:solidFill>
                  <a:srgbClr val="0070C0"/>
                </a:solidFill>
              </a:rPr>
              <a:t> 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;Author: Capt Todd Branchflower, USAF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;Function: Adds two numbers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;Inputs: operand1 in r10, operand2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destroyed: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5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44" y="1323945"/>
            <a:ext cx="8621400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Authoer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Capt Todd Branchflower, USAF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;Function: Adds two numbers, returns the result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address of operand1 in r10, address of operand2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;Registers 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9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Subroutines 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r>
              <a:rPr lang="en-US" sz="2400" dirty="0">
                <a:solidFill>
                  <a:schemeClr val="accent2"/>
                </a:solidFill>
              </a:rPr>
              <a:t>Subroutines 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2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subroutines to decrypt some encrypted messages with keys of different lengths.</a:t>
            </a:r>
          </a:p>
          <a:p>
            <a:r>
              <a:rPr lang="en-US" sz="2000" dirty="0">
                <a:hlinkClick r:id="rId2" action="ppaction://hlinkfile"/>
              </a:rPr>
              <a:t>Lab </a:t>
            </a:r>
            <a:r>
              <a:rPr lang="en-US" sz="2000" dirty="0" smtClean="0">
                <a:hlinkClick r:id="rId2" action="ppaction://hlinkfile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42897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9589"/>
              </p:ext>
            </p:extLst>
          </p:nvPr>
        </p:nvGraphicFramePr>
        <p:xfrm>
          <a:off x="871267" y="1068286"/>
          <a:ext cx="6763111" cy="801243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4464"/>
              </p:ext>
            </p:extLst>
          </p:nvPr>
        </p:nvGraphicFramePr>
        <p:xfrm>
          <a:off x="879831" y="1980121"/>
          <a:ext cx="6797742" cy="392176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4" y="2578882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5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2405"/>
              </p:ext>
            </p:extLst>
          </p:nvPr>
        </p:nvGraphicFramePr>
        <p:xfrm>
          <a:off x="6443608" y="3656252"/>
          <a:ext cx="1725930" cy="1451864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if we do not initialize the stack pointer at the beginning of the program?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6854"/>
              </p:ext>
            </p:extLst>
          </p:nvPr>
        </p:nvGraphicFramePr>
        <p:xfrm>
          <a:off x="862641" y="1777042"/>
          <a:ext cx="6763111" cy="770518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65562"/>
              </p:ext>
            </p:extLst>
          </p:nvPr>
        </p:nvGraphicFramePr>
        <p:xfrm>
          <a:off x="845327" y="2714566"/>
          <a:ext cx="6797742" cy="398018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7485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849</Words>
  <Application>Microsoft Office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ECE 382  Lesson 10</vt:lpstr>
      <vt:lpstr>Stack</vt:lpstr>
      <vt:lpstr>Stack</vt:lpstr>
      <vt:lpstr>Stack</vt:lpstr>
      <vt:lpstr>Stack</vt:lpstr>
      <vt:lpstr>Stack</vt:lpstr>
      <vt:lpstr>Stack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Lab 2 Introduction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272</cp:revision>
  <cp:lastPrinted>2014-08-20T22:08:11Z</cp:lastPrinted>
  <dcterms:created xsi:type="dcterms:W3CDTF">2001-06-27T14:08:57Z</dcterms:created>
  <dcterms:modified xsi:type="dcterms:W3CDTF">2014-09-09T22:30:36Z</dcterms:modified>
</cp:coreProperties>
</file>