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2" r:id="rId2"/>
    <p:sldId id="361" r:id="rId3"/>
    <p:sldId id="360" r:id="rId4"/>
    <p:sldId id="348" r:id="rId5"/>
    <p:sldId id="355" r:id="rId6"/>
    <p:sldId id="359" r:id="rId7"/>
    <p:sldId id="362" r:id="rId8"/>
    <p:sldId id="364" r:id="rId9"/>
    <p:sldId id="363" r:id="rId10"/>
    <p:sldId id="365" r:id="rId11"/>
    <p:sldId id="366" r:id="rId12"/>
    <p:sldId id="370" r:id="rId13"/>
    <p:sldId id="368" r:id="rId14"/>
    <p:sldId id="369" r:id="rId15"/>
    <p:sldId id="371" r:id="rId16"/>
    <p:sldId id="372" r:id="rId17"/>
    <p:sldId id="374" r:id="rId18"/>
    <p:sldId id="375" r:id="rId19"/>
    <p:sldId id="376" r:id="rId20"/>
    <p:sldId id="373" r:id="rId2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Polling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</a:t>
            </a:r>
            <a:r>
              <a:rPr lang="en-US" sz="2000" dirty="0">
                <a:solidFill>
                  <a:srgbClr val="0070C0"/>
                </a:solidFill>
              </a:rPr>
              <a:t>to Logic Analyzer</a:t>
            </a: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Debouncing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Software </a:t>
            </a:r>
            <a:r>
              <a:rPr lang="en-US" sz="2000" dirty="0">
                <a:solidFill>
                  <a:srgbClr val="0070C0"/>
                </a:solidFill>
              </a:rPr>
              <a:t>Delay Routines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3b due BOC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4 due BOC next class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bouncing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461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10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Debouncing</a:t>
            </a:r>
            <a:r>
              <a:rPr lang="en-US" b="1" dirty="0" smtClean="0"/>
              <a:t>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we fix this?</a:t>
            </a:r>
          </a:p>
          <a:p>
            <a:pPr lvl="1"/>
            <a:r>
              <a:rPr lang="en-US" sz="1600" dirty="0" smtClean="0"/>
              <a:t>There is hardware </a:t>
            </a:r>
            <a:r>
              <a:rPr lang="en-US" sz="1600" dirty="0" err="1" smtClean="0"/>
              <a:t>debouncing</a:t>
            </a:r>
            <a:endParaRPr lang="en-US" sz="1600" dirty="0" smtClean="0"/>
          </a:p>
          <a:p>
            <a:pPr lvl="1"/>
            <a:r>
              <a:rPr lang="en-US" sz="1600" dirty="0" smtClean="0"/>
              <a:t>And there is software </a:t>
            </a:r>
            <a:r>
              <a:rPr lang="en-US" sz="1600" dirty="0" err="1" smtClean="0"/>
              <a:t>debouncing</a:t>
            </a:r>
            <a:r>
              <a:rPr lang="en-US" sz="1600" dirty="0" smtClean="0"/>
              <a:t>:</a:t>
            </a:r>
          </a:p>
          <a:p>
            <a:pPr lvl="2"/>
            <a:r>
              <a:rPr lang="en-US" sz="1800" dirty="0" smtClean="0"/>
              <a:t>Delay until bouncing has stopped</a:t>
            </a:r>
          </a:p>
          <a:p>
            <a:pPr lvl="3"/>
            <a:r>
              <a:rPr lang="en-US" sz="1400" dirty="0" smtClean="0"/>
              <a:t>with a Software Delay Routine</a:t>
            </a:r>
          </a:p>
          <a:p>
            <a:pPr marL="1371600" lvl="3" indent="0">
              <a:buNone/>
            </a:pPr>
            <a:r>
              <a:rPr lang="en-US" sz="1400" dirty="0" smtClean="0"/>
              <a:t>                  or</a:t>
            </a:r>
          </a:p>
          <a:p>
            <a:pPr lvl="3"/>
            <a:r>
              <a:rPr lang="en-US" sz="1400" dirty="0"/>
              <a:t>w</a:t>
            </a:r>
            <a:r>
              <a:rPr lang="en-US" sz="1400" dirty="0" smtClean="0"/>
              <a:t>ith a Hardware Counter</a:t>
            </a:r>
          </a:p>
          <a:p>
            <a:pPr lvl="2"/>
            <a:r>
              <a:rPr lang="en-US" sz="1800" dirty="0" smtClean="0"/>
              <a:t>Then resume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What are some potential problems with this</a:t>
            </a:r>
            <a:r>
              <a:rPr lang="en-US" sz="2000" dirty="0" smtClean="0">
                <a:solidFill>
                  <a:schemeClr val="accent2"/>
                </a:solidFill>
              </a:rPr>
              <a:t>? 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could delay for too short a period and still be impacted by bouncing.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You </a:t>
            </a:r>
            <a:r>
              <a:rPr lang="en-US" sz="1600" dirty="0"/>
              <a:t>could delay for too long a period and miss good button pushes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Guide, </a:t>
            </a:r>
            <a:r>
              <a:rPr lang="en-US" sz="1400" b="1" dirty="0" smtClean="0"/>
              <a:t>p 60 </a:t>
            </a:r>
            <a:r>
              <a:rPr lang="en-US" sz="1400" b="1" dirty="0"/>
              <a:t>for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329123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3811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57" y="360018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4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56" y="910354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here: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here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Peripherals to the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Polling?</a:t>
            </a:r>
          </a:p>
          <a:p>
            <a:r>
              <a:rPr lang="en-US" dirty="0" smtClean="0"/>
              <a:t>What are Interrupts?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48" y="699961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push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the difference between an </a:t>
            </a:r>
            <a:r>
              <a:rPr lang="en-US" sz="2000" dirty="0" err="1" smtClean="0">
                <a:solidFill>
                  <a:schemeClr val="accent2"/>
                </a:solidFill>
              </a:rPr>
              <a:t>O’Scope</a:t>
            </a:r>
            <a:r>
              <a:rPr lang="en-US" sz="2000" dirty="0" smtClean="0">
                <a:solidFill>
                  <a:schemeClr val="accent2"/>
                </a:solidFill>
              </a:rPr>
              <a:t> and a Logic Analyzer?</a:t>
            </a:r>
            <a:endParaRPr lang="en-US" sz="1600" dirty="0" smtClean="0"/>
          </a:p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?</a:t>
            </a:r>
            <a:endParaRPr lang="en-US" sz="1600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443081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" y="1011504"/>
            <a:ext cx="7800722" cy="58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391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1001</Words>
  <Application>Microsoft Office PowerPoint</Application>
  <PresentationFormat>On-screen Show (4:3)</PresentationFormat>
  <Paragraphs>228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ECE 382  Lesson 14</vt:lpstr>
      <vt:lpstr>Interfacing Peripherals to the MCU</vt:lpstr>
      <vt:lpstr>Homework</vt:lpstr>
      <vt:lpstr>Pitfall !!!</vt:lpstr>
      <vt:lpstr>Multiplexing</vt:lpstr>
      <vt:lpstr>Pitfall !!!</vt:lpstr>
      <vt:lpstr>Logic Analyzer</vt:lpstr>
      <vt:lpstr>Logic Analyzer</vt:lpstr>
      <vt:lpstr>PowerPoint Presentation</vt:lpstr>
      <vt:lpstr>Is bouncing a problem?</vt:lpstr>
      <vt:lpstr>Debouncing Strategies</vt:lpstr>
      <vt:lpstr>Debouncing Strategies</vt:lpstr>
      <vt:lpstr>Debouncing Strategies</vt:lpstr>
      <vt:lpstr>Example Software Delay Routine</vt:lpstr>
      <vt:lpstr>Example Software Delay Routine</vt:lpstr>
      <vt:lpstr>MSP430’s Digitally Controlled Oscillator </vt:lpstr>
      <vt:lpstr>SMCLK</vt:lpstr>
      <vt:lpstr>Measure Software Delay Routine</vt:lpstr>
      <vt:lpstr>Measure SW delay routine</vt:lpstr>
      <vt:lpstr>Debounced code with SW delay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304</cp:revision>
  <cp:lastPrinted>2014-09-18T22:39:44Z</cp:lastPrinted>
  <dcterms:created xsi:type="dcterms:W3CDTF">2001-06-27T14:08:57Z</dcterms:created>
  <dcterms:modified xsi:type="dcterms:W3CDTF">2014-09-22T22:14:02Z</dcterms:modified>
</cp:coreProperties>
</file>