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2" r:id="rId2"/>
    <p:sldId id="328" r:id="rId3"/>
    <p:sldId id="325" r:id="rId4"/>
    <p:sldId id="303" r:id="rId5"/>
    <p:sldId id="332" r:id="rId6"/>
    <p:sldId id="314" r:id="rId7"/>
    <p:sldId id="330" r:id="rId8"/>
    <p:sldId id="329" r:id="rId9"/>
    <p:sldId id="297" r:id="rId10"/>
    <p:sldId id="307" r:id="rId11"/>
    <p:sldId id="301" r:id="rId12"/>
    <p:sldId id="331" r:id="rId1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compex1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cse.bd.psu.edu/cmpen352/lecture/code/lec4.a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cse.bd.psu.edu/cmpen352/lecture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compex1/index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Example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 class programming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Debugging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Lesson 6, 7, and 8 notes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today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Might want to start Assignment 3 (due lesson 8)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Programming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Worksheet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ecse.bd.psu.edu/cmpen352/lecture/code/badlec5.asm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599" y="584193"/>
            <a:ext cx="8174978" cy="3847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/>
              <a:t>Intro CompEx1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	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next lesson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784</Words>
  <Application>Microsoft Office PowerPoint</Application>
  <PresentationFormat>On-screen Show (4:3)</PresentationFormat>
  <Paragraphs>196</Paragraphs>
  <Slides>12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ECE 382  Lesson 6</vt:lpstr>
      <vt:lpstr>Example Programming Worksheet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Intro CompEx1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242</cp:revision>
  <cp:lastPrinted>2014-08-20T22:08:11Z</cp:lastPrinted>
  <dcterms:created xsi:type="dcterms:W3CDTF">2001-06-27T14:08:57Z</dcterms:created>
  <dcterms:modified xsi:type="dcterms:W3CDTF">2014-08-26T22:28:38Z</dcterms:modified>
</cp:coreProperties>
</file>