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2" r:id="rId2"/>
    <p:sldId id="342" r:id="rId3"/>
    <p:sldId id="343" r:id="rId4"/>
    <p:sldId id="334" r:id="rId5"/>
    <p:sldId id="341" r:id="rId6"/>
    <p:sldId id="344" r:id="rId7"/>
    <p:sldId id="297" r:id="rId8"/>
    <p:sldId id="307" r:id="rId9"/>
    <p:sldId id="301" r:id="rId10"/>
    <p:sldId id="331" r:id="rId11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ce382.com/notes/L8/hw_samp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ce382.com/admin/lab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ce382.com/labs/lab1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>
                <a:solidFill>
                  <a:srgbClr val="0070C0"/>
                </a:solidFill>
              </a:rPr>
              <a:t>Guidance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>
                <a:solidFill>
                  <a:srgbClr val="0070C0"/>
                </a:solidFill>
              </a:rPr>
              <a:t>1 </a:t>
            </a:r>
            <a:r>
              <a:rPr lang="en-US" sz="2000" dirty="0" smtClean="0">
                <a:solidFill>
                  <a:srgbClr val="0070C0"/>
                </a:solidFill>
              </a:rPr>
              <a:t>Introduction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Assignment </a:t>
            </a:r>
            <a:r>
              <a:rPr lang="en-US" sz="2000" dirty="0" smtClean="0">
                <a:solidFill>
                  <a:srgbClr val="0070C0"/>
                </a:solidFill>
              </a:rPr>
              <a:t>3 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Start </a:t>
            </a:r>
            <a:r>
              <a:rPr lang="en-US" sz="2000" dirty="0" err="1" smtClean="0">
                <a:solidFill>
                  <a:srgbClr val="0070C0"/>
                </a:solidFill>
              </a:rPr>
              <a:t>Prelab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3 (due today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Lab#1 </a:t>
            </a:r>
            <a:r>
              <a:rPr lang="en-US" sz="2000" dirty="0" err="1" smtClean="0">
                <a:solidFill>
                  <a:srgbClr val="0070C0"/>
                </a:solidFill>
              </a:rPr>
              <a:t>Prelab</a:t>
            </a:r>
            <a:r>
              <a:rPr lang="en-US" sz="2000" dirty="0" smtClean="0">
                <a:solidFill>
                  <a:srgbClr val="0070C0"/>
                </a:solidFill>
              </a:rPr>
              <a:t> due BOC next lesson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304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Code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Comments</a:t>
            </a:r>
          </a:p>
          <a:p>
            <a:pPr lvl="1"/>
            <a:r>
              <a:rPr lang="en-US" sz="2000" dirty="0"/>
              <a:t>Assume the reader is a competent assembly language programmer</a:t>
            </a:r>
          </a:p>
          <a:p>
            <a:pPr lvl="1"/>
            <a:r>
              <a:rPr lang="en-US" sz="2000" dirty="0"/>
              <a:t>Comment above blocks of code to convey </a:t>
            </a:r>
            <a:r>
              <a:rPr lang="en-US" sz="2000" b="1" dirty="0"/>
              <a:t>purpose</a:t>
            </a:r>
            <a:endParaRPr lang="en-US" sz="2000" dirty="0"/>
          </a:p>
          <a:p>
            <a:pPr lvl="1"/>
            <a:r>
              <a:rPr lang="en-US" sz="2000" dirty="0"/>
              <a:t>Only comment individual lines when purpose is unclear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Labels</a:t>
            </a:r>
          </a:p>
          <a:p>
            <a:pPr lvl="1"/>
            <a:r>
              <a:rPr lang="en-US" sz="2000" dirty="0"/>
              <a:t>Descriptive!</a:t>
            </a:r>
          </a:p>
          <a:p>
            <a:pPr lvl="2"/>
            <a:r>
              <a:rPr lang="en-US" sz="2000" dirty="0"/>
              <a:t>loop or loop1 or l1 or blah - not acceptable!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Constants</a:t>
            </a:r>
          </a:p>
          <a:p>
            <a:pPr lvl="1"/>
            <a:r>
              <a:rPr lang="en-US" sz="2000" dirty="0"/>
              <a:t>Use .</a:t>
            </a:r>
            <a:r>
              <a:rPr lang="en-US" sz="2000" dirty="0" err="1"/>
              <a:t>equ</a:t>
            </a:r>
            <a:r>
              <a:rPr lang="en-US" sz="2000" dirty="0"/>
              <a:t> syntax for all constants</a:t>
            </a:r>
            <a:r>
              <a:rPr lang="en-US" sz="2000" dirty="0" smtClean="0"/>
              <a:t>!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SEVENTEEN: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0x11</a:t>
            </a:r>
          </a:p>
          <a:p>
            <a:pPr marL="914400" lvl="2" indent="0">
              <a:buNone/>
            </a:pPr>
            <a:endParaRPr lang="en-US" sz="1600" dirty="0"/>
          </a:p>
          <a:p>
            <a:pPr lvl="1"/>
            <a:r>
              <a:rPr lang="en-US" sz="2000" dirty="0"/>
              <a:t>Don't want to see naked </a:t>
            </a:r>
            <a:r>
              <a:rPr lang="en-US" sz="2000" dirty="0" smtClean="0"/>
              <a:t>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63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Code Style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Instruction </a:t>
            </a:r>
            <a:r>
              <a:rPr lang="en-US" sz="2000" dirty="0">
                <a:solidFill>
                  <a:schemeClr val="accent2"/>
                </a:solidFill>
              </a:rPr>
              <a:t>Choice</a:t>
            </a:r>
          </a:p>
          <a:p>
            <a:pPr lvl="1"/>
            <a:r>
              <a:rPr lang="en-US" sz="2000" dirty="0"/>
              <a:t>Use the instruction that makes your code readable!</a:t>
            </a:r>
          </a:p>
          <a:p>
            <a:pPr lvl="2"/>
            <a:r>
              <a:rPr lang="en-US" sz="2000" dirty="0"/>
              <a:t>JHS rather than JC</a:t>
            </a:r>
          </a:p>
          <a:p>
            <a:pPr lvl="2"/>
            <a:r>
              <a:rPr lang="en-US" sz="2000" dirty="0"/>
              <a:t>INCD rather than ADD #2</a:t>
            </a:r>
          </a:p>
          <a:p>
            <a:pPr lvl="1"/>
            <a:r>
              <a:rPr lang="en-US" sz="2000" dirty="0"/>
              <a:t>Well-written code requires few comments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Spacing</a:t>
            </a:r>
          </a:p>
          <a:p>
            <a:pPr lvl="1"/>
            <a:r>
              <a:rPr lang="en-US" sz="2000" dirty="0"/>
              <a:t>Align your code to make it readable</a:t>
            </a:r>
          </a:p>
          <a:p>
            <a:pPr lvl="1"/>
            <a:r>
              <a:rPr lang="en-US" sz="2000" dirty="0"/>
              <a:t>Put whitespace between logical blocks of code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020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good and bad about this code?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ece382.com/notes/L8/hw_sample.html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Notebook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23" y="839973"/>
            <a:ext cx="7772400" cy="4724400"/>
          </a:xfrm>
        </p:spPr>
        <p:txBody>
          <a:bodyPr/>
          <a:lstStyle/>
          <a:p>
            <a:r>
              <a:rPr lang="en-US" dirty="0">
                <a:hlinkClick r:id="rId2" action="ppaction://hlinkfile"/>
              </a:rPr>
              <a:t>Lab </a:t>
            </a:r>
            <a:r>
              <a:rPr lang="en-US" dirty="0" err="1">
                <a:hlinkClick r:id="rId2" action="ppaction://hlinkfile"/>
              </a:rPr>
              <a:t>Noteboook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 smtClean="0">
                <a:hlinkClick r:id="rId2" action="ppaction://hlinkfile"/>
              </a:rPr>
              <a:t>Standards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2763"/>
            <a:ext cx="8493642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goal of this lab is to implement a simple calculator using assembly language.</a:t>
            </a:r>
          </a:p>
          <a:p>
            <a:r>
              <a:rPr lang="en-US" sz="2000" smtClean="0">
                <a:hlinkClick r:id="rId2"/>
              </a:rPr>
              <a:t>Lab </a:t>
            </a:r>
            <a:r>
              <a:rPr lang="en-US" sz="2000" dirty="0">
                <a:hlinkClick r:id="rId2"/>
              </a:rPr>
              <a:t>1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How </a:t>
            </a:r>
            <a:r>
              <a:rPr lang="en-US" sz="2000" b="1" dirty="0"/>
              <a:t>This Lesson Applies</a:t>
            </a:r>
          </a:p>
          <a:p>
            <a:r>
              <a:rPr lang="en-US" sz="2000" dirty="0"/>
              <a:t>Use assembler directives:</a:t>
            </a:r>
          </a:p>
          <a:p>
            <a:pPr lvl="1"/>
            <a:r>
              <a:rPr lang="en-US" sz="2000" dirty="0"/>
              <a:t>.byte to put your test program into memory</a:t>
            </a:r>
          </a:p>
          <a:p>
            <a:pPr lvl="1"/>
            <a:r>
              <a:rPr lang="en-US" sz="2000" dirty="0"/>
              <a:t>.space to reserve space for your results</a:t>
            </a:r>
          </a:p>
          <a:p>
            <a:pPr lvl="2"/>
            <a:r>
              <a:rPr lang="en-US" sz="2000" dirty="0"/>
              <a:t>Where is this going to go? </a:t>
            </a:r>
            <a:endParaRPr lang="en-US" sz="2000" dirty="0" smtClean="0"/>
          </a:p>
          <a:p>
            <a:r>
              <a:rPr lang="en-US" sz="2000" dirty="0" smtClean="0"/>
              <a:t>Labels </a:t>
            </a:r>
            <a:r>
              <a:rPr lang="en-US" sz="2000" dirty="0"/>
              <a:t>for your program / results</a:t>
            </a:r>
          </a:p>
          <a:p>
            <a:r>
              <a:rPr lang="en-US" sz="2000" dirty="0"/>
              <a:t>.</a:t>
            </a:r>
            <a:r>
              <a:rPr lang="en-US" sz="2000" dirty="0" err="1"/>
              <a:t>equ</a:t>
            </a:r>
            <a:r>
              <a:rPr lang="en-US" sz="2000" dirty="0"/>
              <a:t> for key constants</a:t>
            </a:r>
          </a:p>
          <a:p>
            <a:r>
              <a:rPr lang="en-US" sz="2000" dirty="0"/>
              <a:t>Modularity</a:t>
            </a:r>
          </a:p>
          <a:p>
            <a:pPr lvl="1"/>
            <a:r>
              <a:rPr lang="en-US" sz="2000" dirty="0"/>
              <a:t>Section to store results of ops</a:t>
            </a:r>
          </a:p>
          <a:p>
            <a:pPr lvl="1"/>
            <a:r>
              <a:rPr lang="en-US" sz="2000" dirty="0"/>
              <a:t>Section for each op</a:t>
            </a:r>
          </a:p>
          <a:p>
            <a:r>
              <a:rPr lang="en-US" sz="2000" dirty="0"/>
              <a:t>Testing</a:t>
            </a:r>
          </a:p>
          <a:p>
            <a:pPr lvl="1"/>
            <a:r>
              <a:rPr lang="en-US" sz="2000" dirty="0"/>
              <a:t>Specify multiple testing sequences at the beginning!</a:t>
            </a:r>
          </a:p>
          <a:p>
            <a:pPr lvl="1"/>
            <a:r>
              <a:rPr lang="en-US" sz="2000" dirty="0"/>
              <a:t>I'll test your code with a few of my own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0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578</Words>
  <Application>Microsoft Office PowerPoint</Application>
  <PresentationFormat>On-screen Show (4:3)</PresentationFormat>
  <Paragraphs>150</Paragraphs>
  <Slides>10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ECE 382  Lesson 8</vt:lpstr>
      <vt:lpstr>Assembly Code Style Guidelines</vt:lpstr>
      <vt:lpstr>Assembly Code Style Guidelines</vt:lpstr>
      <vt:lpstr>Example Code</vt:lpstr>
      <vt:lpstr>Lab Notebook Expectations</vt:lpstr>
      <vt:lpstr>Lab 1 Introduction</vt:lpstr>
      <vt:lpstr>MSP430’s ISA</vt:lpstr>
      <vt:lpstr>Assembly and Machine Languages</vt:lpstr>
      <vt:lpstr>Let's write a MSP430 program</vt:lpstr>
      <vt:lpstr>Status register and Jumps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259</cp:revision>
  <cp:lastPrinted>2014-08-20T22:08:11Z</cp:lastPrinted>
  <dcterms:created xsi:type="dcterms:W3CDTF">2001-06-27T14:08:57Z</dcterms:created>
  <dcterms:modified xsi:type="dcterms:W3CDTF">2014-09-04T14:21:59Z</dcterms:modified>
</cp:coreProperties>
</file>