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236"/>
    <a:srgbClr val="92D8F9"/>
    <a:srgbClr val="305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03"/>
  </p:normalViewPr>
  <p:slideViewPr>
    <p:cSldViewPr snapToGrid="0">
      <p:cViewPr>
        <p:scale>
          <a:sx n="99" d="100"/>
          <a:sy n="99" d="100"/>
        </p:scale>
        <p:origin x="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28A4-AF7F-453E-1298-88CF76B4A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D787-F914-D7AE-B6AE-054D62EE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8B4A-2BC0-1CB1-2898-EAAE679A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1C19-4585-BDD2-65FB-EEF927F1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0BCD-BDF0-1F9F-0ECF-FFC33796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DDFB-E4AE-29A0-3C0C-EAD33D66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3D4D7-B45C-2BC6-5131-226850EA5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4895-D16E-A792-1857-3C6AC021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104B-8EC1-814B-3F03-A0CDCB8A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CBB7-7286-B3C5-B8A4-4279CF1D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5CFE9-CC37-211F-E418-835DEA4C2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8F349-F89D-1CEF-D5F9-D4CA2330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0E1D-F3E0-DCE4-F7BF-4C793519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EE076-A51E-0697-44F1-906587A1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02DB-D8EB-3D87-40FD-7941EFFD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2DE0-1F00-C31C-019E-C52BD13C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7FBE-519C-20BA-8433-CAE4DCD1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61D7-F7B9-339A-A86B-58DBEA11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4C7B-A8ED-A19C-B0FC-65E1C532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6AC8-A6AA-88B9-43C7-87813659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5D84-5F96-2269-97F2-069BD452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43AB-4F50-A207-EFD7-3247711CC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FAF2-B1FA-5256-5374-8B8E244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CF26-4A7D-9E65-6106-E0CAD629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1993-66FD-DFF8-3904-11AC8E82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9E65-26A5-9FAD-E3D3-71FF4E7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B8E4-32E9-5ABD-03F9-9EB79706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9457-164D-E5CB-CB04-BD3F15C8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9913-1C36-5CF1-7361-60B18AD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79EDC-8FCF-1A95-4A69-E69D46ED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BF86E-06AD-4CA4-FC2E-4508BE33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1B5A-6ECF-BD77-1184-DCF04601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3A42-4A37-0307-8B0A-F005D391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48F79-5FBF-5D6A-1E2A-3CABF064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77CBF-85B4-631E-B186-884159CD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9D2F-D963-C095-6FA6-BC64FD70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03637-3A34-C63E-2D2C-FD7ADBB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0E9B8-23BC-B34E-6D15-81D617CE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E8E9-6915-677A-38FB-64B7E5A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B3E4-34E5-7274-AF96-84216FD0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849C4-304C-EEDA-34B4-070E8B72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F263D-3A43-1F27-1B3B-0D27E250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8486-6993-28DE-DEB4-5D96E058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FDDDC-8601-BE9F-D70C-CA2110A3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9B5DF-48F9-DD6B-149E-827A6B01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4FEE-863B-B40B-D6EB-33ABD29F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221F-AEFB-7884-3F1B-161DB362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A4E6-8385-82EF-5CE1-7E5E7B49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AD64-6DFB-0306-1F17-44C6C716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C72C7-4C91-F295-275A-BC5B293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3B79-8DE6-E9F6-CF8E-F5A39A7A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3172D-06FD-B6DA-AB4E-6DD1E192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85BD-0039-6E26-1BD2-E7024D88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042BD-638A-7138-8B5E-9AD90A368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414D-E7A8-1C9C-7967-922A5135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C9A9-AAFE-311E-6B42-FA61ABC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403E-171C-C82D-C96C-4B108DBF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74F40-D7BE-9886-D88F-1B567FF1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81332-F392-F6BB-FB88-2BBC977F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765B-B082-E8C9-B21D-22912D3A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E198-0C2D-F614-4444-3B9F74325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72AD-FF8B-B647-BFA8-DABCE93292C8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45B9-A8E9-5690-3FEC-55C4C8C0E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7757-BFB2-FB67-4D1E-98403A4C0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B356-3ED7-3948-B78C-50D24730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4EAF6C75-0B22-3F4D-7A8E-ABA1701404D9}"/>
              </a:ext>
            </a:extLst>
          </p:cNvPr>
          <p:cNvSpPr/>
          <p:nvPr/>
        </p:nvSpPr>
        <p:spPr>
          <a:xfrm>
            <a:off x="4332820" y="3361216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11049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642475D-945F-BB70-0CB4-2C846DD1CBE0}"/>
              </a:ext>
            </a:extLst>
          </p:cNvPr>
          <p:cNvSpPr/>
          <p:nvPr/>
        </p:nvSpPr>
        <p:spPr>
          <a:xfrm>
            <a:off x="4332820" y="3758783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11049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017C09-A9D3-353E-2F27-EC299D50E67D}"/>
              </a:ext>
            </a:extLst>
          </p:cNvPr>
          <p:cNvSpPr/>
          <p:nvPr/>
        </p:nvSpPr>
        <p:spPr>
          <a:xfrm rot="5400000" flipV="1">
            <a:off x="1560079" y="-2326820"/>
            <a:ext cx="5973694" cy="5375888"/>
          </a:xfrm>
          <a:prstGeom prst="arc">
            <a:avLst>
              <a:gd name="adj1" fmla="val 16168963"/>
              <a:gd name="adj2" fmla="val 0"/>
            </a:avLst>
          </a:prstGeom>
          <a:ln w="11049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6CAFD32-521A-A912-0986-44CBA7548222}"/>
              </a:ext>
            </a:extLst>
          </p:cNvPr>
          <p:cNvSpPr/>
          <p:nvPr/>
        </p:nvSpPr>
        <p:spPr>
          <a:xfrm rot="5400000" flipV="1">
            <a:off x="1566705" y="-1922632"/>
            <a:ext cx="5973694" cy="5375888"/>
          </a:xfrm>
          <a:prstGeom prst="arc">
            <a:avLst>
              <a:gd name="adj1" fmla="val 16168963"/>
              <a:gd name="adj2" fmla="val 0"/>
            </a:avLst>
          </a:prstGeom>
          <a:ln w="11049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D96F65E-E331-BCAB-96A7-06DF85C8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98" y="1904783"/>
            <a:ext cx="2785993" cy="329718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C87E4AC7-6FCD-40C8-445B-63086E8EC7F6}"/>
              </a:ext>
            </a:extLst>
          </p:cNvPr>
          <p:cNvSpPr/>
          <p:nvPr/>
        </p:nvSpPr>
        <p:spPr>
          <a:xfrm>
            <a:off x="4339444" y="3553375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11049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A7AA4A9-E7A5-A4C0-1EF1-0E5F39A8EDA2}"/>
              </a:ext>
            </a:extLst>
          </p:cNvPr>
          <p:cNvSpPr/>
          <p:nvPr/>
        </p:nvSpPr>
        <p:spPr>
          <a:xfrm rot="5400000" flipV="1">
            <a:off x="1566703" y="-2121416"/>
            <a:ext cx="5973694" cy="5375888"/>
          </a:xfrm>
          <a:prstGeom prst="arc">
            <a:avLst>
              <a:gd name="adj1" fmla="val 16168963"/>
              <a:gd name="adj2" fmla="val 0"/>
            </a:avLst>
          </a:prstGeom>
          <a:ln w="11049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>
            <a:extLst>
              <a:ext uri="{FF2B5EF4-FFF2-40B4-BE49-F238E27FC236}">
                <a16:creationId xmlns:a16="http://schemas.microsoft.com/office/drawing/2014/main" id="{16955D95-2072-3429-11B4-103B18B6288B}"/>
              </a:ext>
            </a:extLst>
          </p:cNvPr>
          <p:cNvSpPr/>
          <p:nvPr/>
        </p:nvSpPr>
        <p:spPr>
          <a:xfrm>
            <a:off x="3425043" y="3179392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66B568A-72F0-12B6-88AF-5933B6362B19}"/>
              </a:ext>
            </a:extLst>
          </p:cNvPr>
          <p:cNvSpPr/>
          <p:nvPr/>
        </p:nvSpPr>
        <p:spPr>
          <a:xfrm rot="10800000">
            <a:off x="1849308" y="-2269437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091844-8209-6DAA-F739-1781485C870B}"/>
              </a:ext>
            </a:extLst>
          </p:cNvPr>
          <p:cNvSpPr/>
          <p:nvPr/>
        </p:nvSpPr>
        <p:spPr>
          <a:xfrm>
            <a:off x="3425043" y="3429000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9522B13-83C1-1ED2-F6D8-05CFB1A0AD9A}"/>
              </a:ext>
            </a:extLst>
          </p:cNvPr>
          <p:cNvSpPr/>
          <p:nvPr/>
        </p:nvSpPr>
        <p:spPr>
          <a:xfrm rot="10800000">
            <a:off x="1849308" y="-2519044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87E4AC7-6FCD-40C8-445B-63086E8EC7F6}"/>
              </a:ext>
            </a:extLst>
          </p:cNvPr>
          <p:cNvSpPr/>
          <p:nvPr/>
        </p:nvSpPr>
        <p:spPr>
          <a:xfrm>
            <a:off x="3425043" y="3304196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32D4017-6EBF-6B2F-50A4-760234C4AEA4}"/>
              </a:ext>
            </a:extLst>
          </p:cNvPr>
          <p:cNvSpPr/>
          <p:nvPr/>
        </p:nvSpPr>
        <p:spPr>
          <a:xfrm rot="10800000">
            <a:off x="1849308" y="-2394240"/>
            <a:ext cx="5973694" cy="5698435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62D1FC3-F3A4-F6BA-0B82-045FAFA6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1" y="2372681"/>
            <a:ext cx="1575730" cy="18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2D4D63-B4F3-26D7-6A6D-7BA315117027}"/>
              </a:ext>
            </a:extLst>
          </p:cNvPr>
          <p:cNvSpPr/>
          <p:nvPr/>
        </p:nvSpPr>
        <p:spPr>
          <a:xfrm>
            <a:off x="6467061" y="450574"/>
            <a:ext cx="5446643" cy="421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38D46D19-A33A-DE70-B4C5-FEDA6329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7" y="303695"/>
            <a:ext cx="7772400" cy="55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EE7F37F6-70BA-564C-AD14-8B4BC89EBB1C}"/>
              </a:ext>
            </a:extLst>
          </p:cNvPr>
          <p:cNvSpPr/>
          <p:nvPr/>
        </p:nvSpPr>
        <p:spPr>
          <a:xfrm>
            <a:off x="4750588" y="3169500"/>
            <a:ext cx="3322601" cy="316950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9DDE539-1D9A-58C2-03F6-BD4ACCEAEDFF}"/>
              </a:ext>
            </a:extLst>
          </p:cNvPr>
          <p:cNvSpPr/>
          <p:nvPr/>
        </p:nvSpPr>
        <p:spPr>
          <a:xfrm>
            <a:off x="4750589" y="3429000"/>
            <a:ext cx="3322601" cy="316950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DFFFFFB-7BCB-3CA3-AD70-F8261B2B40E0}"/>
              </a:ext>
            </a:extLst>
          </p:cNvPr>
          <p:cNvSpPr/>
          <p:nvPr/>
        </p:nvSpPr>
        <p:spPr>
          <a:xfrm rot="10800000">
            <a:off x="3174859" y="0"/>
            <a:ext cx="3322601" cy="316950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6F66D9C-53B5-F5A0-83D4-1429D511164F}"/>
              </a:ext>
            </a:extLst>
          </p:cNvPr>
          <p:cNvSpPr/>
          <p:nvPr/>
        </p:nvSpPr>
        <p:spPr>
          <a:xfrm rot="10800000">
            <a:off x="3174860" y="259500"/>
            <a:ext cx="3322601" cy="316950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32D4017-6EBF-6B2F-50A4-760234C4AEA4}"/>
              </a:ext>
            </a:extLst>
          </p:cNvPr>
          <p:cNvSpPr/>
          <p:nvPr/>
        </p:nvSpPr>
        <p:spPr>
          <a:xfrm rot="10800000">
            <a:off x="3174860" y="135608"/>
            <a:ext cx="3322601" cy="316950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62D1FC3-F3A4-F6BA-0B82-045FAFA6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1" y="2372681"/>
            <a:ext cx="1575730" cy="1864855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92E80329-8FC9-2FA7-8AF2-DA9BD715316D}"/>
              </a:ext>
            </a:extLst>
          </p:cNvPr>
          <p:cNvSpPr/>
          <p:nvPr/>
        </p:nvSpPr>
        <p:spPr>
          <a:xfrm>
            <a:off x="4750590" y="3305108"/>
            <a:ext cx="3322601" cy="316950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CEDA0CA-210B-A81F-1531-67BFAEA4B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8" b="13576"/>
          <a:stretch/>
        </p:blipFill>
        <p:spPr>
          <a:xfrm>
            <a:off x="3333750" y="1918010"/>
            <a:ext cx="5524500" cy="29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1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25583A47-48F0-A92D-86B5-D97AAA028DBE}"/>
              </a:ext>
            </a:extLst>
          </p:cNvPr>
          <p:cNvSpPr/>
          <p:nvPr/>
        </p:nvSpPr>
        <p:spPr>
          <a:xfrm>
            <a:off x="2659505" y="3171760"/>
            <a:ext cx="7504769" cy="715896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24E81F0-863C-674F-F4DE-34648CF353B5}"/>
              </a:ext>
            </a:extLst>
          </p:cNvPr>
          <p:cNvSpPr/>
          <p:nvPr/>
        </p:nvSpPr>
        <p:spPr>
          <a:xfrm>
            <a:off x="2659505" y="3429000"/>
            <a:ext cx="7504769" cy="715896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FF5DE49-479A-A2C1-D452-2ED055505423}"/>
              </a:ext>
            </a:extLst>
          </p:cNvPr>
          <p:cNvSpPr/>
          <p:nvPr/>
        </p:nvSpPr>
        <p:spPr>
          <a:xfrm rot="10800000">
            <a:off x="1083775" y="-3729960"/>
            <a:ext cx="7504769" cy="715896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92D8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8BB203C-36C4-714D-22BE-D3391D1D7179}"/>
              </a:ext>
            </a:extLst>
          </p:cNvPr>
          <p:cNvSpPr/>
          <p:nvPr/>
        </p:nvSpPr>
        <p:spPr>
          <a:xfrm rot="10800000">
            <a:off x="1083776" y="-3987201"/>
            <a:ext cx="7504769" cy="715896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ED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32D4017-6EBF-6B2F-50A4-760234C4AEA4}"/>
              </a:ext>
            </a:extLst>
          </p:cNvPr>
          <p:cNvSpPr/>
          <p:nvPr/>
        </p:nvSpPr>
        <p:spPr>
          <a:xfrm rot="10800000">
            <a:off x="1083776" y="-3853852"/>
            <a:ext cx="7504769" cy="715896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62D1FC3-F3A4-F6BA-0B82-045FAFA6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1" y="2372681"/>
            <a:ext cx="1575730" cy="1864855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E99280D8-120E-C2EC-4342-E7A39DB98459}"/>
              </a:ext>
            </a:extLst>
          </p:cNvPr>
          <p:cNvSpPr/>
          <p:nvPr/>
        </p:nvSpPr>
        <p:spPr>
          <a:xfrm>
            <a:off x="2659506" y="3305108"/>
            <a:ext cx="7504769" cy="7158960"/>
          </a:xfrm>
          <a:prstGeom prst="arc">
            <a:avLst>
              <a:gd name="adj1" fmla="val 16168963"/>
              <a:gd name="adj2" fmla="val 0"/>
            </a:avLst>
          </a:prstGeom>
          <a:ln w="622300">
            <a:solidFill>
              <a:srgbClr val="30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0D606CF-3CDB-DA3E-6A65-0F891EBE8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" t="28489" r="5213" b="31587"/>
          <a:stretch/>
        </p:blipFill>
        <p:spPr>
          <a:xfrm>
            <a:off x="2240923" y="1828800"/>
            <a:ext cx="7070501" cy="2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26996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Singh</dc:creator>
  <cp:lastModifiedBy>Pravin Singh</cp:lastModifiedBy>
  <cp:revision>1</cp:revision>
  <dcterms:created xsi:type="dcterms:W3CDTF">2022-10-11T16:51:13Z</dcterms:created>
  <dcterms:modified xsi:type="dcterms:W3CDTF">2022-10-30T10:47:57Z</dcterms:modified>
</cp:coreProperties>
</file>