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err="1" smtClean="0">
                <a:cs typeface="Calibri"/>
              </a:rPr>
              <a:t>Akash</a:t>
            </a:r>
            <a:r>
              <a:rPr lang="en-US" dirty="0" smtClean="0">
                <a:cs typeface="Calibri"/>
              </a:rPr>
              <a:t> Kumar </a:t>
            </a:r>
            <a:r>
              <a:rPr lang="en-US" dirty="0" err="1" smtClean="0">
                <a:cs typeface="Calibri"/>
              </a:rPr>
              <a:t>Soni</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xmlns=""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xmlns=""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xmlns=""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xmlns=""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xmlns=""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xmlns=""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xmlns=""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xmlns=""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xmlns=""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xmlns=""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xmlns=""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xmlns=""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xmlns=""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xmlns=""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xmlns=""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xmlns=""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xmlns=""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xmlns=""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xmlns=""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xmlns=""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208</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vt:lpstr>
      <vt:lpstr>WordVisi_MSFontService</vt: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1243</cp:revision>
  <dcterms:created xsi:type="dcterms:W3CDTF">2020-12-29T14:55:28Z</dcterms:created>
  <dcterms:modified xsi:type="dcterms:W3CDTF">2022-09-14T17:09:20Z</dcterms:modified>
</cp:coreProperties>
</file>