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 dataset  in classification of  Work 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Locarion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At val="1.0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2 Female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9196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3529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10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585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65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9060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762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7375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203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2222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0133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1290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9133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2422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22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93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7275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6560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3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0712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8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8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8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8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8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648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9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1706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1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10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8282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6994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911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396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4263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097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91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4477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81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210798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1" i="0" u="none" strike="noStrike" kern="1200" cap="none" spc="0" baseline="0">
                <a:solidFill>
                  <a:srgbClr val="C00000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lang="zh-CN" altLang="en-US" sz="5000" b="1" i="0" u="none" strike="noStrike" kern="1200" cap="none" spc="0" baseline="0">
              <a:solidFill>
                <a:srgbClr val="C00000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Akash 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3999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39955"/>
      </p:ext>
    </p:extLst>
  </p:cSld>
  <p:clrMapOvr>
    <a:masterClrMapping/>
  </p:clrMapOvr>
  <p:transition spd="slow">
    <p:pull dir="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5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30085745"/>
      </p:ext>
    </p:extLst>
  </p:cSld>
  <p:clrMapOvr>
    <a:masterClrMapping/>
  </p:clrMapOvr>
  <p:transition spd="slow">
    <p:wedg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9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394826"/>
      </p:ext>
    </p:extLst>
  </p:cSld>
  <p:clrMapOvr>
    <a:masterClrMapping/>
  </p:clrMapOvr>
  <p:transition spd="slow">
    <p:wedg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94" name="图表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5" name="图表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861071715"/>
      </p:ext>
    </p:extLst>
  </p:cSld>
  <p:clrMapOvr>
    <a:masterClrMapping/>
  </p:clrMapOvr>
  <p:transition spd="slow">
    <p:wedg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69207"/>
      </p:ext>
    </p:extLst>
  </p:cSld>
  <p:clrMapOvr>
    <a:masterClrMapping/>
  </p:clrMapOvr>
  <p:transition spd="slow">
    <p:wedg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11" name="图片" descr="WhatsApp Image 2024-09-01 at 12.45.0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12809332"/>
      </p:ext>
    </p:extLst>
  </p:cSld>
  <p:clrMapOvr>
    <a:masterClrMapping/>
  </p:clrMapOvr>
  <p:transition spd="slow">
    <p:wedg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13355"/>
      </p:ext>
    </p:extLst>
  </p:cSld>
  <p:clrMapOvr>
    <a:masterClrMapping/>
  </p:clrMapOvr>
  <p:transition spd="slow">
    <p:wedg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81936"/>
      </p:ext>
    </p:extLst>
  </p:cSld>
  <p:clrMapOvr>
    <a:masterClrMapping/>
  </p:clrMapOvr>
  <p:transition spd="slow">
    <p:wedg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25150"/>
      </p:ext>
    </p:extLst>
  </p:cSld>
  <p:clrMapOvr>
    <a:masterClrMapping/>
  </p:clrMapOvr>
  <p:transition spd="slow">
    <p:wedg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98041"/>
      </p:ext>
    </p:extLst>
  </p:cSld>
  <p:clrMapOvr>
    <a:masterClrMapping/>
  </p:clrMapOvr>
  <p:transition spd="slow">
    <p:wedg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62411"/>
      </p:ext>
    </p:extLst>
  </p:cSld>
  <p:clrMapOvr>
    <a:masterClrMapping/>
  </p:clrMapOvr>
  <p:transition spd="slow">
    <p:wedg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79501"/>
      </p:ext>
    </p:extLst>
  </p:cSld>
  <p:clrMapOvr>
    <a:masterClrMapping/>
  </p:clrMapOvr>
  <p:transition spd="slow">
    <p:wedg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97220"/>
      </p:ext>
    </p:extLst>
  </p:cSld>
  <p:clrMapOvr>
    <a:masterClrMapping/>
  </p:clrMapOvr>
  <p:transition spd="slow">
    <p:wedg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1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33681193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cp:revision>7</cp:revision>
  <dcterms:created xsi:type="dcterms:W3CDTF">2024-09-01T06:25:22Z</dcterms:created>
  <dcterms:modified xsi:type="dcterms:W3CDTF">2024-09-03T03:40:19Z</dcterms:modified>
</cp:coreProperties>
</file>