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28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5" y="5490971"/>
            <a:ext cx="522155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/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3" name="Picture 2" descr="9e9bd40c-eaa9-499a-8e61-15cb0269f5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9" y="390832"/>
            <a:ext cx="8330166" cy="451911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998018"/>
            <a:ext cx="2986391" cy="2216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/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1: Financial Sales Overview (2019–2022)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1ACA1-9802-6BDE-A4FA-0848CB4A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1622644"/>
            <a:ext cx="8154129" cy="112119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3" name="TextBox 2"/>
          <p:cNvSpPr txBox="1"/>
          <p:nvPr/>
        </p:nvSpPr>
        <p:spPr>
          <a:xfrm>
            <a:off x="3728126" y="3998019"/>
            <a:ext cx="4787224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Key Performance Indicators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Revenue: 2.30M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Total Products Sold: 38K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Total Profit: 286K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Average Margin: 0.12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998018"/>
            <a:ext cx="2986391" cy="2216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2: Sales Trend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CCF2-01A9-93CF-C3C5-13EEF30A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1214938"/>
            <a:ext cx="8154129" cy="193660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3728126" y="3998019"/>
            <a:ext cx="4787224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Daily Total Orders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Highest on Sunday (1.8K) and Saturday (1.6K)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Lowest on Tuesday (0.9K)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Monthly Orders Trend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Steady orders throughout the year (~1K/month)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- Peaks in August and December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221" y="479493"/>
            <a:ext cx="4094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3: Top Performing Sub-Categories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02F2E-3C57-9A5D-9469-97B97AFA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6" y="1575480"/>
            <a:ext cx="3583036" cy="353729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4421221" y="1984443"/>
            <a:ext cx="4094129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Highest Total Orders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Binders, Paper, Furnishings, Phones, Storage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Binders top the list with 3158 orders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98125" y="329184"/>
            <a:ext cx="506672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/>
            </a:pPr>
            <a:r>
              <a:rPr lang="en-US" sz="4700" dirty="0">
                <a:latin typeface="+mj-lt"/>
                <a:ea typeface="+mj-ea"/>
                <a:cs typeface="+mj-cs"/>
              </a:rPr>
              <a:t>Slide 4: Regional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CE5720-939E-C454-2904-D6B64164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503933"/>
            <a:ext cx="3010662" cy="2899670"/>
          </a:xfrm>
          <a:prstGeom prst="rect">
            <a:avLst/>
          </a:pr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120" y="239572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3EE44-A736-9FAE-D735-654A7F3D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4" y="4149598"/>
            <a:ext cx="2288738" cy="2098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8120" y="2706624"/>
            <a:ext cx="506672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Region-Wise Revenue 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- East: 725.6K (31.58%)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- West: 391.7K (17.03%)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- Central: 678.7K (29.54%)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- South: 501.5K (21.84%)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Revenue Distribution (Map)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- Stronger concentration in South and Central regions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77177" y="530578"/>
            <a:ext cx="3578384" cy="116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5: Revenue by Product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D935-6B1F-3DB6-239E-40AE8E62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95670"/>
            <a:ext cx="4080146" cy="3953770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7177" y="1825625"/>
            <a:ext cx="3578384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Technology: 836.1K (36.4%)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Office Supplies: 742K (32.3%)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- Furniture: 719.05K (31.3%)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186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Akash Vishwakarma</cp:lastModifiedBy>
  <cp:revision>2</cp:revision>
  <dcterms:created xsi:type="dcterms:W3CDTF">2013-01-27T09:14:16Z</dcterms:created>
  <dcterms:modified xsi:type="dcterms:W3CDTF">2025-05-16T10:49:41Z</dcterms:modified>
  <cp:category/>
</cp:coreProperties>
</file>