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0" r:id="rId4"/>
    <p:sldId id="261" r:id="rId5"/>
    <p:sldId id="263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3FC11-57B9-4815-BF8B-B6FAB626AC1A}" v="1" dt="2025-05-15T12:04:48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Vishwakarma" userId="c77ef442c444ab4e" providerId="LiveId" clId="{4303FC11-57B9-4815-BF8B-B6FAB626AC1A}"/>
    <pc:docChg chg="custSel addSld modSld sldOrd">
      <pc:chgData name="Akash Vishwakarma" userId="c77ef442c444ab4e" providerId="LiveId" clId="{4303FC11-57B9-4815-BF8B-B6FAB626AC1A}" dt="2025-05-15T12:16:59.256" v="280"/>
      <pc:docMkLst>
        <pc:docMk/>
      </pc:docMkLst>
      <pc:sldChg chg="addSp modSp mod">
        <pc:chgData name="Akash Vishwakarma" userId="c77ef442c444ab4e" providerId="LiveId" clId="{4303FC11-57B9-4815-BF8B-B6FAB626AC1A}" dt="2025-05-15T12:05:50.911" v="55" actId="1076"/>
        <pc:sldMkLst>
          <pc:docMk/>
          <pc:sldMk cId="2551474098" sldId="259"/>
        </pc:sldMkLst>
        <pc:spChg chg="add mod">
          <ac:chgData name="Akash Vishwakarma" userId="c77ef442c444ab4e" providerId="LiveId" clId="{4303FC11-57B9-4815-BF8B-B6FAB626AC1A}" dt="2025-05-15T12:05:50.911" v="55" actId="1076"/>
          <ac:spMkLst>
            <pc:docMk/>
            <pc:sldMk cId="2551474098" sldId="259"/>
            <ac:spMk id="4" creationId="{88FA7B30-749F-0642-F1A5-870B0D02ABFB}"/>
          </ac:spMkLst>
        </pc:spChg>
        <pc:picChg chg="mod">
          <ac:chgData name="Akash Vishwakarma" userId="c77ef442c444ab4e" providerId="LiveId" clId="{4303FC11-57B9-4815-BF8B-B6FAB626AC1A}" dt="2025-05-15T12:04:29.197" v="5" actId="14100"/>
          <ac:picMkLst>
            <pc:docMk/>
            <pc:sldMk cId="2551474098" sldId="259"/>
            <ac:picMk id="3" creationId="{37F3BAFD-B777-8D6C-05A8-84CC8E170572}"/>
          </ac:picMkLst>
        </pc:picChg>
      </pc:sldChg>
      <pc:sldChg chg="addSp delSp modSp mod">
        <pc:chgData name="Akash Vishwakarma" userId="c77ef442c444ab4e" providerId="LiveId" clId="{4303FC11-57B9-4815-BF8B-B6FAB626AC1A}" dt="2025-05-15T12:07:40.266" v="77"/>
        <pc:sldMkLst>
          <pc:docMk/>
          <pc:sldMk cId="1580609287" sldId="260"/>
        </pc:sldMkLst>
        <pc:spChg chg="add del mod">
          <ac:chgData name="Akash Vishwakarma" userId="c77ef442c444ab4e" providerId="LiveId" clId="{4303FC11-57B9-4815-BF8B-B6FAB626AC1A}" dt="2025-05-15T12:07:40.266" v="77"/>
          <ac:spMkLst>
            <pc:docMk/>
            <pc:sldMk cId="1580609287" sldId="260"/>
            <ac:spMk id="5" creationId="{DA0B061C-530E-6580-EA6C-D046AD4F79A3}"/>
          </ac:spMkLst>
        </pc:spChg>
        <pc:spChg chg="add mod">
          <ac:chgData name="Akash Vishwakarma" userId="c77ef442c444ab4e" providerId="LiveId" clId="{4303FC11-57B9-4815-BF8B-B6FAB626AC1A}" dt="2025-05-15T12:07:38.310" v="75" actId="1076"/>
          <ac:spMkLst>
            <pc:docMk/>
            <pc:sldMk cId="1580609287" sldId="260"/>
            <ac:spMk id="7" creationId="{146D8712-8304-DFD6-AC21-C53943F9AD7B}"/>
          </ac:spMkLst>
        </pc:spChg>
        <pc:picChg chg="mod">
          <ac:chgData name="Akash Vishwakarma" userId="c77ef442c444ab4e" providerId="LiveId" clId="{4303FC11-57B9-4815-BF8B-B6FAB626AC1A}" dt="2025-05-15T12:06:50.343" v="62" actId="14100"/>
          <ac:picMkLst>
            <pc:docMk/>
            <pc:sldMk cId="1580609287" sldId="260"/>
            <ac:picMk id="3" creationId="{5107ADE3-A8BD-6111-2304-53C9EA4F605D}"/>
          </ac:picMkLst>
        </pc:picChg>
      </pc:sldChg>
      <pc:sldChg chg="addSp modSp mod ord">
        <pc:chgData name="Akash Vishwakarma" userId="c77ef442c444ab4e" providerId="LiveId" clId="{4303FC11-57B9-4815-BF8B-B6FAB626AC1A}" dt="2025-05-15T12:16:50.647" v="278"/>
        <pc:sldMkLst>
          <pc:docMk/>
          <pc:sldMk cId="3259241666" sldId="261"/>
        </pc:sldMkLst>
        <pc:spChg chg="add mod">
          <ac:chgData name="Akash Vishwakarma" userId="c77ef442c444ab4e" providerId="LiveId" clId="{4303FC11-57B9-4815-BF8B-B6FAB626AC1A}" dt="2025-05-15T12:09:06.591" v="109" actId="14100"/>
          <ac:spMkLst>
            <pc:docMk/>
            <pc:sldMk cId="3259241666" sldId="261"/>
            <ac:spMk id="5" creationId="{D4484E88-F3FA-BA6C-4C9B-B1450F62A3E6}"/>
          </ac:spMkLst>
        </pc:spChg>
        <pc:picChg chg="mod">
          <ac:chgData name="Akash Vishwakarma" userId="c77ef442c444ab4e" providerId="LiveId" clId="{4303FC11-57B9-4815-BF8B-B6FAB626AC1A}" dt="2025-05-15T12:09:02.229" v="108" actId="1076"/>
          <ac:picMkLst>
            <pc:docMk/>
            <pc:sldMk cId="3259241666" sldId="261"/>
            <ac:picMk id="3" creationId="{A570B4D7-3F0C-96C0-CDCE-F3F4E7112E9C}"/>
          </ac:picMkLst>
        </pc:picChg>
      </pc:sldChg>
      <pc:sldChg chg="addSp modSp mod">
        <pc:chgData name="Akash Vishwakarma" userId="c77ef442c444ab4e" providerId="LiveId" clId="{4303FC11-57B9-4815-BF8B-B6FAB626AC1A}" dt="2025-05-15T12:10:42.597" v="130" actId="1076"/>
        <pc:sldMkLst>
          <pc:docMk/>
          <pc:sldMk cId="1454567837" sldId="262"/>
        </pc:sldMkLst>
        <pc:spChg chg="add mod">
          <ac:chgData name="Akash Vishwakarma" userId="c77ef442c444ab4e" providerId="LiveId" clId="{4303FC11-57B9-4815-BF8B-B6FAB626AC1A}" dt="2025-05-15T12:10:42.597" v="130" actId="1076"/>
          <ac:spMkLst>
            <pc:docMk/>
            <pc:sldMk cId="1454567837" sldId="262"/>
            <ac:spMk id="5" creationId="{8EA0BB03-C7CF-9881-BCA0-1A043EA89F13}"/>
          </ac:spMkLst>
        </pc:spChg>
        <pc:picChg chg="mod">
          <ac:chgData name="Akash Vishwakarma" userId="c77ef442c444ab4e" providerId="LiveId" clId="{4303FC11-57B9-4815-BF8B-B6FAB626AC1A}" dt="2025-05-15T12:10:06.429" v="112" actId="14100"/>
          <ac:picMkLst>
            <pc:docMk/>
            <pc:sldMk cId="1454567837" sldId="262"/>
            <ac:picMk id="3" creationId="{1B52965C-BD8A-3E4C-BD98-6868F3DDEBBC}"/>
          </ac:picMkLst>
        </pc:picChg>
      </pc:sldChg>
      <pc:sldChg chg="addSp delSp modSp mod ord">
        <pc:chgData name="Akash Vishwakarma" userId="c77ef442c444ab4e" providerId="LiveId" clId="{4303FC11-57B9-4815-BF8B-B6FAB626AC1A}" dt="2025-05-15T12:16:39.399" v="276"/>
        <pc:sldMkLst>
          <pc:docMk/>
          <pc:sldMk cId="1002802524" sldId="263"/>
        </pc:sldMkLst>
        <pc:spChg chg="add mod">
          <ac:chgData name="Akash Vishwakarma" userId="c77ef442c444ab4e" providerId="LiveId" clId="{4303FC11-57B9-4815-BF8B-B6FAB626AC1A}" dt="2025-05-15T12:12:16.872" v="153" actId="20577"/>
          <ac:spMkLst>
            <pc:docMk/>
            <pc:sldMk cId="1002802524" sldId="263"/>
            <ac:spMk id="7" creationId="{9DC6F73F-9686-E184-E266-FA2AC497BFAC}"/>
          </ac:spMkLst>
        </pc:spChg>
        <pc:picChg chg="mod">
          <ac:chgData name="Akash Vishwakarma" userId="c77ef442c444ab4e" providerId="LiveId" clId="{4303FC11-57B9-4815-BF8B-B6FAB626AC1A}" dt="2025-05-15T12:11:55.758" v="139" actId="14100"/>
          <ac:picMkLst>
            <pc:docMk/>
            <pc:sldMk cId="1002802524" sldId="263"/>
            <ac:picMk id="3" creationId="{E89A1338-D12B-5CD7-DB2E-4076792FB00B}"/>
          </ac:picMkLst>
        </pc:picChg>
        <pc:picChg chg="add del">
          <ac:chgData name="Akash Vishwakarma" userId="c77ef442c444ab4e" providerId="LiveId" clId="{4303FC11-57B9-4815-BF8B-B6FAB626AC1A}" dt="2025-05-15T12:11:39.974" v="136" actId="478"/>
          <ac:picMkLst>
            <pc:docMk/>
            <pc:sldMk cId="1002802524" sldId="263"/>
            <ac:picMk id="5" creationId="{C9F9D82C-17AF-4470-D690-50898B74A807}"/>
          </ac:picMkLst>
        </pc:picChg>
      </pc:sldChg>
      <pc:sldChg chg="addSp modSp mod ord">
        <pc:chgData name="Akash Vishwakarma" userId="c77ef442c444ab4e" providerId="LiveId" clId="{4303FC11-57B9-4815-BF8B-B6FAB626AC1A}" dt="2025-05-15T12:16:59.256" v="280"/>
        <pc:sldMkLst>
          <pc:docMk/>
          <pc:sldMk cId="3338049685" sldId="264"/>
        </pc:sldMkLst>
        <pc:spChg chg="add mod">
          <ac:chgData name="Akash Vishwakarma" userId="c77ef442c444ab4e" providerId="LiveId" clId="{4303FC11-57B9-4815-BF8B-B6FAB626AC1A}" dt="2025-05-15T12:14:22.422" v="209" actId="255"/>
          <ac:spMkLst>
            <pc:docMk/>
            <pc:sldMk cId="3338049685" sldId="264"/>
            <ac:spMk id="5" creationId="{BFBD3F79-BDF0-DCAB-C5DE-8740CD502990}"/>
          </ac:spMkLst>
        </pc:spChg>
        <pc:picChg chg="mod">
          <ac:chgData name="Akash Vishwakarma" userId="c77ef442c444ab4e" providerId="LiveId" clId="{4303FC11-57B9-4815-BF8B-B6FAB626AC1A}" dt="2025-05-15T12:14:25.764" v="210" actId="14100"/>
          <ac:picMkLst>
            <pc:docMk/>
            <pc:sldMk cId="3338049685" sldId="264"/>
            <ac:picMk id="3" creationId="{0F7783EE-E8CD-4F7E-3CEB-B497AF9E2B3E}"/>
          </ac:picMkLst>
        </pc:picChg>
      </pc:sldChg>
      <pc:sldChg chg="addSp modSp new mod">
        <pc:chgData name="Akash Vishwakarma" userId="c77ef442c444ab4e" providerId="LiveId" clId="{4303FC11-57B9-4815-BF8B-B6FAB626AC1A}" dt="2025-05-15T12:15:07.669" v="238" actId="14100"/>
        <pc:sldMkLst>
          <pc:docMk/>
          <pc:sldMk cId="1923299891" sldId="265"/>
        </pc:sldMkLst>
        <pc:spChg chg="add mod">
          <ac:chgData name="Akash Vishwakarma" userId="c77ef442c444ab4e" providerId="LiveId" clId="{4303FC11-57B9-4815-BF8B-B6FAB626AC1A}" dt="2025-05-15T12:15:04.535" v="237" actId="14100"/>
          <ac:spMkLst>
            <pc:docMk/>
            <pc:sldMk cId="1923299891" sldId="265"/>
            <ac:spMk id="5" creationId="{372B29F5-EFB0-94C9-E080-01F55E36E62F}"/>
          </ac:spMkLst>
        </pc:spChg>
        <pc:picChg chg="add mod">
          <ac:chgData name="Akash Vishwakarma" userId="c77ef442c444ab4e" providerId="LiveId" clId="{4303FC11-57B9-4815-BF8B-B6FAB626AC1A}" dt="2025-05-15T12:15:07.669" v="238" actId="14100"/>
          <ac:picMkLst>
            <pc:docMk/>
            <pc:sldMk cId="1923299891" sldId="265"/>
            <ac:picMk id="3" creationId="{7FEB521B-EE10-7067-27CE-EA44E462AC33}"/>
          </ac:picMkLst>
        </pc:picChg>
      </pc:sldChg>
      <pc:sldChg chg="addSp modSp new mod ord">
        <pc:chgData name="Akash Vishwakarma" userId="c77ef442c444ab4e" providerId="LiveId" clId="{4303FC11-57B9-4815-BF8B-B6FAB626AC1A}" dt="2025-05-15T12:16:14.060" v="270" actId="20577"/>
        <pc:sldMkLst>
          <pc:docMk/>
          <pc:sldMk cId="2274915432" sldId="266"/>
        </pc:sldMkLst>
        <pc:spChg chg="add mod">
          <ac:chgData name="Akash Vishwakarma" userId="c77ef442c444ab4e" providerId="LiveId" clId="{4303FC11-57B9-4815-BF8B-B6FAB626AC1A}" dt="2025-05-15T12:16:14.060" v="270" actId="20577"/>
          <ac:spMkLst>
            <pc:docMk/>
            <pc:sldMk cId="2274915432" sldId="266"/>
            <ac:spMk id="3" creationId="{88542AD3-E6E9-7C1E-3254-772540116F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0991-B073-5A7B-DA12-371779EF6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D73A6-C4B7-7CBC-E97C-2C7612788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EA99C-BF2C-35C2-0A47-90349013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EBF47-16AC-04DA-5723-0635BB52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CB63-D758-DE4A-055C-07A90D6F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08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6BEF-902C-179C-1BC0-D9B39520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CC33B-659E-B7AB-42D1-165FB9DA4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64C9-FAA3-D2A9-E240-86270D91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2E31-E839-2D1B-8033-F88A19AC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152B-9219-C269-A2F1-AA66CA47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0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1BD3D-D604-9DB8-1913-C108660C0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45F50-277F-EF30-E19B-7C02A580A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39EBA-532E-422D-0B00-452D4AE7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88B9-15B2-3D47-D774-BD642064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8DC1-B3A6-920C-6C7E-D6A12FB5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6192-0BA1-E224-B534-FB998B76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1AC6-FFBF-C741-C900-268796D6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FDA5C-648D-F41C-7D64-75D3F3C0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92B5-2E2F-1B22-E09C-1D52F32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91C3-F7E7-42AF-4A1A-EDA7D458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6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972F-5AB1-D7A9-D807-CB3EB72C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3154-2FA9-0BC0-E510-B0D0D9C2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429E-AFE2-397D-A6CF-5BDC9C7A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E63F9-D55B-8C57-1B46-3ADE96CB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2988-B3DB-0845-060E-68EFF7FD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12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8CAA-85C2-3054-A9F1-0D3BF903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AFAB-A133-E085-6AFB-63A631E0F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FC8F9-30D8-5C81-3DE1-A7BCA045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7E99-1D2C-E030-4744-05E2750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7399F-E68C-23B8-309D-08F559D5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21B86-DE5F-CBA3-5CC8-BE80D96A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30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647E-7B31-283C-C182-DFB9AF0D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3A5A-B224-F551-2F27-C1EC10CA0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AE907-2D6A-9E39-ED59-D47AF9A45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00BF3-5FBC-FEC5-5FA0-E48E367BF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75BD7-1853-A3C0-0643-A4E6D9315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C6A47-056D-3CAC-A027-457C0DF4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F31AA-68A7-60FC-F296-48C729F1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99599-5804-2D6F-1FA4-38847B5A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2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0BE6-6648-4DC4-6865-D6E63832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CA9F1-1CD4-2CF5-C300-11A61823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27FFF-9B7D-D8E5-6AD6-BE5724A7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33767-B456-5EBE-1BB9-36B4790A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1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58CF0-9937-086E-8D35-814877D0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45042-8503-5C61-8A71-E0AC904C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059AB-5834-61B5-4D10-DAA34C75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3D7A-1A1E-DE9F-315E-274031D3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2B1D-7897-BD41-9BAD-2B467198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05984-BC96-2414-60E5-3CAB1E14C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8301F-F404-2EF0-F9FE-7D21251F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AA62F-A783-8346-C3C4-5B13C6D0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F8A30-CADD-C156-3C7C-FADBFB50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769A-6538-9390-B94A-69A391E2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CB8F1-7244-6B27-3DF5-D739A4D24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2E1D3-6249-67B5-D85E-8D4812DB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7FC0-3D9F-4F4F-CB54-29546AD3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54EE-862A-31FE-491C-38ED9B98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03DE7-2F74-0312-87AF-B1A393BA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5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8595D-15FD-DAFC-08A8-E6A433FB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1EA43-56BD-3B8A-5F0F-12B2A071D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04E77-DFEE-0ECE-9DD7-EF6D2078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9C9AE-B24F-4DA2-871B-A73D21159BDD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0835-3DC2-D867-9A47-7A120BCC7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880D-119D-3BBC-2E1E-FD4DC5E6B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B7082-D157-4287-947C-91A796E96C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46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542AD3-E6E9-7C1E-3254-772540116F3E}"/>
              </a:ext>
            </a:extLst>
          </p:cNvPr>
          <p:cNvSpPr txBox="1"/>
          <p:nvPr/>
        </p:nvSpPr>
        <p:spPr>
          <a:xfrm>
            <a:off x="1548581" y="2329934"/>
            <a:ext cx="973393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dirty="0">
                <a:latin typeface="Algerian" panose="04020705040A02060702" pitchFamily="82" charset="0"/>
              </a:rPr>
              <a:t>Queries-</a:t>
            </a:r>
            <a:r>
              <a:rPr lang="en-US" sz="8800" b="1" dirty="0" err="1">
                <a:latin typeface="Algerian" panose="04020705040A02060702" pitchFamily="82" charset="0"/>
              </a:rPr>
              <a:t>OutPuts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27491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3BAFD-B777-8D6C-05A8-84CC8E17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341"/>
            <a:ext cx="12192000" cy="5853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FA7B30-749F-0642-F1A5-870B0D02ABFB}"/>
              </a:ext>
            </a:extLst>
          </p:cNvPr>
          <p:cNvSpPr txBox="1"/>
          <p:nvPr/>
        </p:nvSpPr>
        <p:spPr>
          <a:xfrm>
            <a:off x="0" y="234900"/>
            <a:ext cx="8409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lgerian" panose="04020705040A02060702" pitchFamily="82" charset="0"/>
              </a:rPr>
              <a:t>Question 1- Use Select </a:t>
            </a:r>
            <a:endParaRPr lang="en-IN" sz="4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7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7ADE3-A8BD-6111-2304-53C9EA4F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916"/>
            <a:ext cx="12192000" cy="6091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6D8712-8304-DFD6-AC21-C53943F9AD7B}"/>
              </a:ext>
            </a:extLst>
          </p:cNvPr>
          <p:cNvSpPr txBox="1"/>
          <p:nvPr/>
        </p:nvSpPr>
        <p:spPr>
          <a:xfrm>
            <a:off x="0" y="59030"/>
            <a:ext cx="78166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Question 1- Use Where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58060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0B4D7-3F0C-96C0-CDCE-F3F4E711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417"/>
            <a:ext cx="12192000" cy="6048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84E88-F3FA-BA6C-4C9B-B1450F62A3E6}"/>
              </a:ext>
            </a:extLst>
          </p:cNvPr>
          <p:cNvSpPr txBox="1"/>
          <p:nvPr/>
        </p:nvSpPr>
        <p:spPr>
          <a:xfrm>
            <a:off x="-2458" y="161921"/>
            <a:ext cx="12194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Question 1- Use Where ,Group by and order by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5924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A1338-D12B-5CD7-DB2E-4076792F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135"/>
            <a:ext cx="12192000" cy="5810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6F73F-9686-E184-E266-FA2AC497BFAC}"/>
              </a:ext>
            </a:extLst>
          </p:cNvPr>
          <p:cNvSpPr txBox="1"/>
          <p:nvPr/>
        </p:nvSpPr>
        <p:spPr>
          <a:xfrm>
            <a:off x="0" y="339249"/>
            <a:ext cx="94832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Question 2- Use left Join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0280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2965C-BD8A-3E4C-BD98-6868F3DD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812"/>
            <a:ext cx="12192000" cy="6120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0BB03-C7CF-9881-BCA0-1A043EA89F13}"/>
              </a:ext>
            </a:extLst>
          </p:cNvPr>
          <p:cNvSpPr txBox="1"/>
          <p:nvPr/>
        </p:nvSpPr>
        <p:spPr>
          <a:xfrm>
            <a:off x="0" y="29926"/>
            <a:ext cx="87900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Question 2- Use Right Join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5456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B521B-EE10-7067-27CE-EA44E462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4116"/>
            <a:ext cx="12191999" cy="5633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B29F5-EFB0-94C9-E080-01F55E36E62F}"/>
              </a:ext>
            </a:extLst>
          </p:cNvPr>
          <p:cNvSpPr txBox="1"/>
          <p:nvPr/>
        </p:nvSpPr>
        <p:spPr>
          <a:xfrm>
            <a:off x="-1" y="206166"/>
            <a:ext cx="8185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Question 3- Use </a:t>
            </a:r>
            <a:r>
              <a:rPr lang="en-US" sz="4000" b="1" dirty="0" err="1">
                <a:latin typeface="Algerian" panose="04020705040A02060702" pitchFamily="82" charset="0"/>
              </a:rPr>
              <a:t>subquries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2329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783EE-E8CD-4F7E-3CEB-B497AF9E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658"/>
            <a:ext cx="12192000" cy="6017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D3F79-BDF0-DCAB-C5DE-8740CD502990}"/>
              </a:ext>
            </a:extLst>
          </p:cNvPr>
          <p:cNvSpPr txBox="1"/>
          <p:nvPr/>
        </p:nvSpPr>
        <p:spPr>
          <a:xfrm>
            <a:off x="0" y="0"/>
            <a:ext cx="12730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Question 4- Use Aggregate function Sum and Avy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3804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Vishwakarma</dc:creator>
  <cp:lastModifiedBy>Akash Vishwakarma</cp:lastModifiedBy>
  <cp:revision>1</cp:revision>
  <dcterms:created xsi:type="dcterms:W3CDTF">2025-05-15T10:52:42Z</dcterms:created>
  <dcterms:modified xsi:type="dcterms:W3CDTF">2025-05-15T12:17:02Z</dcterms:modified>
</cp:coreProperties>
</file>