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45"/>
  </p:notesMasterIdLst>
  <p:sldIdLst>
    <p:sldId id="278" r:id="rId2"/>
    <p:sldId id="279" r:id="rId3"/>
    <p:sldId id="280" r:id="rId4"/>
    <p:sldId id="382" r:id="rId5"/>
    <p:sldId id="294" r:id="rId6"/>
    <p:sldId id="283" r:id="rId7"/>
    <p:sldId id="297" r:id="rId8"/>
    <p:sldId id="284" r:id="rId9"/>
    <p:sldId id="363" r:id="rId10"/>
    <p:sldId id="296" r:id="rId11"/>
    <p:sldId id="298" r:id="rId12"/>
    <p:sldId id="332" r:id="rId13"/>
    <p:sldId id="334" r:id="rId14"/>
    <p:sldId id="358" r:id="rId15"/>
    <p:sldId id="369" r:id="rId16"/>
    <p:sldId id="300" r:id="rId17"/>
    <p:sldId id="301" r:id="rId18"/>
    <p:sldId id="351" r:id="rId19"/>
    <p:sldId id="326" r:id="rId20"/>
    <p:sldId id="328" r:id="rId21"/>
    <p:sldId id="375" r:id="rId22"/>
    <p:sldId id="312" r:id="rId23"/>
    <p:sldId id="325" r:id="rId24"/>
    <p:sldId id="373" r:id="rId25"/>
    <p:sldId id="317" r:id="rId26"/>
    <p:sldId id="318" r:id="rId27"/>
    <p:sldId id="313" r:id="rId28"/>
    <p:sldId id="319" r:id="rId29"/>
    <p:sldId id="321" r:id="rId30"/>
    <p:sldId id="324" r:id="rId31"/>
    <p:sldId id="376" r:id="rId32"/>
    <p:sldId id="377" r:id="rId33"/>
    <p:sldId id="322" r:id="rId34"/>
    <p:sldId id="345" r:id="rId35"/>
    <p:sldId id="378" r:id="rId36"/>
    <p:sldId id="379" r:id="rId37"/>
    <p:sldId id="380" r:id="rId38"/>
    <p:sldId id="346" r:id="rId39"/>
    <p:sldId id="347" r:id="rId40"/>
    <p:sldId id="381" r:id="rId41"/>
    <p:sldId id="383" r:id="rId42"/>
    <p:sldId id="384" r:id="rId43"/>
    <p:sldId id="385" r:id="rId4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69" d="100"/>
          <a:sy n="69" d="100"/>
        </p:scale>
        <p:origin x="-666" y="-108"/>
      </p:cViewPr>
      <p:guideLst>
        <p:guide orient="horz" pos="2616"/>
        <p:guide orient="horz" pos="3264"/>
        <p:guide orient="horz" pos="2136"/>
        <p:guide orient="horz" pos="4008"/>
        <p:guide orient="horz" pos="1152"/>
        <p:guide orient="horz" pos="2352"/>
        <p:guide orient="horz" pos="1512"/>
        <p:guide orient="horz" pos="2448"/>
        <p:guide orient="horz" pos="960"/>
        <p:guide/>
        <p:guide pos="456"/>
        <p:guide pos="6912"/>
        <p:guide pos="7680"/>
        <p:guide pos="6696"/>
        <p:guide pos="1008"/>
        <p:guide pos="1584"/>
        <p:guide pos="2136"/>
        <p:guide pos="2760"/>
        <p:guide pos="3288"/>
        <p:guide pos="4032"/>
        <p:guide pos="4392"/>
        <p:guide pos="4944"/>
        <p:guide pos="5544"/>
        <p:guide pos="6072"/>
        <p:guide pos="5256"/>
        <p:guide pos="7261"/>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D6EC6489-B37F-47DB-8164-3377614C4BDE}" type="datetimeFigureOut">
              <a:rPr lang="en-US" smtClean="0"/>
              <a:t>11/15/2022</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B1AB2247-B73D-447C-80C3-7666BE7D7EEF}" type="slidenum">
              <a:rPr lang="en-US" smtClean="0"/>
              <a:t>‹#›</a:t>
            </a:fld>
            <a:endParaRPr lang="en-US"/>
          </a:p>
        </p:txBody>
      </p:sp>
      <p:sp>
        <p:nvSpPr>
          <p:cNvPr id="10" name="Freeform: Shape 19">
            <a:extLst>
              <a:ext uri="{FF2B5EF4-FFF2-40B4-BE49-F238E27FC236}">
                <a16:creationId xmlns=""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7">
            <a:extLst>
              <a:ext uri="{FF2B5EF4-FFF2-40B4-BE49-F238E27FC236}">
                <a16:creationId xmlns=""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EC6489-B37F-47DB-8164-3377614C4BDE}" type="datetimeFigureOut">
              <a:rPr lang="en-US" smtClean="0"/>
              <a:t>11/15/2022</a:t>
            </a:fld>
            <a:endParaRPr lang="en-US"/>
          </a:p>
        </p:txBody>
      </p:sp>
      <p:sp>
        <p:nvSpPr>
          <p:cNvPr id="5" name="Footer Placeholder 4"/>
          <p:cNvSpPr>
            <a:spLocks noGrp="1"/>
          </p:cNvSpPr>
          <p:nvPr>
            <p:ph type="ftr" sz="quarter" idx="11"/>
          </p:nvPr>
        </p:nvSpPr>
        <p:spPr/>
        <p:txBody>
          <a:bodyPr/>
          <a:lstStyle>
            <a:extLst/>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D6EC6489-B37F-47DB-8164-3377614C4BDE}" type="datetimeFigureOut">
              <a:rPr lang="en-US" smtClean="0"/>
              <a:t>11/15/2022</a:t>
            </a:fld>
            <a:endParaRPr lang="en-US"/>
          </a:p>
        </p:txBody>
      </p:sp>
      <p:sp>
        <p:nvSpPr>
          <p:cNvPr id="5" name="Footer Placeholder 4"/>
          <p:cNvSpPr>
            <a:spLocks noGrp="1"/>
          </p:cNvSpPr>
          <p:nvPr>
            <p:ph type="ftr" sz="quarter" idx="11"/>
          </p:nvPr>
        </p:nvSpPr>
        <p:spPr>
          <a:xfrm>
            <a:off x="609600" y="6556248"/>
            <a:ext cx="4876800" cy="228600"/>
          </a:xfrm>
        </p:spPr>
        <p:txBody>
          <a:bodyPr/>
          <a:lstStyle>
            <a:extLst/>
          </a:lstStyle>
          <a:p>
            <a:r>
              <a:rPr lang="en-US" smtClean="0"/>
              <a:t>Presentation title</a:t>
            </a:r>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48F63A3B-78C7-47BE-AE5E-E10140E04643}" type="slidenum">
              <a:rPr lang="en-US" smtClean="0"/>
              <a:pPr/>
              <a:t>‹#›</a:t>
            </a:fld>
            <a:endParaRPr 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3" name="Group 5">
            <a:extLst>
              <a:ext uri="{FF2B5EF4-FFF2-40B4-BE49-F238E27FC236}">
                <a16:creationId xmlns=""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4" name="Group 8">
            <a:extLst>
              <a:ext uri="{FF2B5EF4-FFF2-40B4-BE49-F238E27FC236}">
                <a16:creationId xmlns=""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 xmlns:p14="http://schemas.microsoft.com/office/powerpoint/2010/main" val="2333964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20804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7457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 xmlns:p14="http://schemas.microsoft.com/office/powerpoint/2010/main" val="258665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 xmlns:p14="http://schemas.microsoft.com/office/powerpoint/2010/main" val="1900709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 xmlns:p14="http://schemas.microsoft.com/office/powerpoint/2010/main" val="872516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5033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387103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EC6489-B37F-47DB-8164-3377614C4BDE}" type="datetimeFigureOut">
              <a:rPr lang="en-US" smtClean="0"/>
              <a:t>11/15/2022</a:t>
            </a:fld>
            <a:endParaRPr lang="en-US"/>
          </a:p>
        </p:txBody>
      </p:sp>
      <p:sp>
        <p:nvSpPr>
          <p:cNvPr id="5" name="Footer Placeholder 4"/>
          <p:cNvSpPr>
            <a:spLocks noGrp="1"/>
          </p:cNvSpPr>
          <p:nvPr>
            <p:ph type="ftr" sz="quarter" idx="11"/>
          </p:nvPr>
        </p:nvSpPr>
        <p:spPr/>
        <p:txBody>
          <a:bodyPr/>
          <a:lstStyle>
            <a:extLst/>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extLst/>
          </a:lstStyle>
          <a:p>
            <a:fld id="{48F63A3B-78C7-47BE-AE5E-E10140E04643}" type="slidenum">
              <a:rPr lang="en-US" smtClean="0"/>
              <a:pPr/>
              <a:t>‹#›</a:t>
            </a:fld>
            <a:endParaRPr lang="en-US" dirty="0"/>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 xmlns:p14="http://schemas.microsoft.com/office/powerpoint/2010/main" val="1268954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D6EC6489-B37F-47DB-8164-3377614C4BDE}" type="datetimeFigureOut">
              <a:rPr lang="en-US" smtClean="0"/>
              <a:t>11/15/2022</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extLst/>
          </a:lstStyle>
          <a:p>
            <a:fld id="{B1AB2247-B73D-447C-80C3-7666BE7D7EEF}" type="slidenum">
              <a:rPr lang="en-US" smtClean="0"/>
              <a:t>‹#›</a:t>
            </a:fld>
            <a:endParaRPr lang="en-US"/>
          </a:p>
        </p:txBody>
      </p:sp>
      <p:sp>
        <p:nvSpPr>
          <p:cNvPr id="7" name="Freeform: Shape 33">
            <a:extLst>
              <a:ext uri="{FF2B5EF4-FFF2-40B4-BE49-F238E27FC236}">
                <a16:creationId xmlns=""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45">
            <a:extLst>
              <a:ext uri="{FF2B5EF4-FFF2-40B4-BE49-F238E27FC236}">
                <a16:creationId xmlns=""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42">
            <a:extLst>
              <a:ext uri="{FF2B5EF4-FFF2-40B4-BE49-F238E27FC236}">
                <a16:creationId xmlns=""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48">
            <a:extLst>
              <a:ext uri="{FF2B5EF4-FFF2-40B4-BE49-F238E27FC236}">
                <a16:creationId xmlns=""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39">
            <a:extLst>
              <a:ext uri="{FF2B5EF4-FFF2-40B4-BE49-F238E27FC236}">
                <a16:creationId xmlns=""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36">
            <a:extLst>
              <a:ext uri="{FF2B5EF4-FFF2-40B4-BE49-F238E27FC236}">
                <a16:creationId xmlns=""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EC6489-B37F-47DB-8164-3377614C4BDE}" type="datetimeFigureOut">
              <a:rPr lang="en-US" smtClean="0"/>
              <a:t>11/15/2022</a:t>
            </a:fld>
            <a:endParaRPr lang="en-US"/>
          </a:p>
        </p:txBody>
      </p:sp>
      <p:sp>
        <p:nvSpPr>
          <p:cNvPr id="6" name="Footer Placeholder 5"/>
          <p:cNvSpPr>
            <a:spLocks noGrp="1"/>
          </p:cNvSpPr>
          <p:nvPr>
            <p:ph type="ftr" sz="quarter" idx="11"/>
          </p:nvPr>
        </p:nvSpPr>
        <p:spPr/>
        <p:txBody>
          <a:bodyPr/>
          <a:lstStyle>
            <a:extLst/>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8" name="Image 0" descr="preencoded.png">
            <a:extLst>
              <a:ext uri="{FF2B5EF4-FFF2-40B4-BE49-F238E27FC236}">
                <a16:creationId xmlns=""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0" name="Freeform: Shape 12">
            <a:extLst>
              <a:ext uri="{FF2B5EF4-FFF2-40B4-BE49-F238E27FC236}">
                <a16:creationId xmlns=""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1" name="Image 5" descr="preencoded.png">
            <a:extLst>
              <a:ext uri="{FF2B5EF4-FFF2-40B4-BE49-F238E27FC236}">
                <a16:creationId xmlns=""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2" name="Image 6" descr="preencoded.png">
            <a:extLst>
              <a:ext uri="{FF2B5EF4-FFF2-40B4-BE49-F238E27FC236}">
                <a16:creationId xmlns=""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EC6489-B37F-47DB-8164-3377614C4BDE}" type="datetimeFigureOut">
              <a:rPr lang="en-US" smtClean="0"/>
              <a:t>11/15/2022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10" name="Image 0" descr="preencoded.png">
            <a:extLst>
              <a:ext uri="{FF2B5EF4-FFF2-40B4-BE49-F238E27FC236}">
                <a16:creationId xmlns=""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 xmlns:a14="http://schemas.microsoft.com/office/drawing/2010/main"/>
              </a:ext>
              <a:ext uri="{96DAC541-7B7A-43D3-8B79-37D633B846F1}">
                <asvg:svgBlip xmlns=""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 xmlns:a14="http://schemas.microsoft.com/office/drawing/2010/main"/>
              </a:ext>
              <a:ext uri="{96DAC541-7B7A-43D3-8B79-37D633B846F1}">
                <asvg:svgBlip xmlns="" xmlns:asvg="http://schemas.microsoft.com/office/drawing/2016/SVG/main" r:embed="rId5"/>
              </a:ext>
            </a:extLst>
          </a:blip>
          <a:srcRect/>
          <a:stretch/>
        </p:blipFill>
        <p:spPr>
          <a:xfrm>
            <a:off x="1718457" y="3440504"/>
            <a:ext cx="1719263" cy="17240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6EC6489-B37F-47DB-8164-3377614C4BDE}" type="datetimeFigureOut">
              <a:rPr lang="en-US" smtClean="0"/>
              <a:t>11/15/2022</a:t>
            </a:fld>
            <a:endParaRPr lang="en-US"/>
          </a:p>
        </p:txBody>
      </p:sp>
      <p:sp>
        <p:nvSpPr>
          <p:cNvPr id="4" name="Footer Placeholder 3"/>
          <p:cNvSpPr>
            <a:spLocks noGrp="1"/>
          </p:cNvSpPr>
          <p:nvPr>
            <p:ph type="ftr" sz="quarter" idx="11"/>
          </p:nvPr>
        </p:nvSpPr>
        <p:spPr/>
        <p:txBody>
          <a:bodyPr/>
          <a:lstStyle>
            <a:extLst/>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6" name="Freeform: Shape 6">
            <a:extLst>
              <a:ext uri="{FF2B5EF4-FFF2-40B4-BE49-F238E27FC236}">
                <a16:creationId xmlns=""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6EC6489-B37F-47DB-8164-3377614C4BDE}" type="datetimeFigureOut">
              <a:rPr lang="en-US" smtClean="0"/>
              <a:t>11/15/2022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r>
              <a:rPr lang="en-US" smtClean="0"/>
              <a:t>Presentation title</a:t>
            </a:r>
            <a:endParaRPr lang="en-US" dirty="0"/>
          </a:p>
        </p:txBody>
      </p:sp>
      <p:sp>
        <p:nvSpPr>
          <p:cNvPr id="4" name="Slide Number Placeholder 3"/>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5" name="Freeform: Shape 5">
            <a:extLst>
              <a:ext uri="{FF2B5EF4-FFF2-40B4-BE49-F238E27FC236}">
                <a16:creationId xmlns=""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EC6489-B37F-47DB-8164-3377614C4BDE}" type="datetimeFigureOut">
              <a:rPr lang="en-US" smtClean="0"/>
              <a:t>11/15/2022</a:t>
            </a:fld>
            <a:endParaRPr lang="en-US"/>
          </a:p>
        </p:txBody>
      </p:sp>
      <p:sp>
        <p:nvSpPr>
          <p:cNvPr id="6" name="Footer Placeholder 5"/>
          <p:cNvSpPr>
            <a:spLocks noGrp="1"/>
          </p:cNvSpPr>
          <p:nvPr>
            <p:ph type="ftr" sz="quarter" idx="11"/>
          </p:nvPr>
        </p:nvSpPr>
        <p:spPr/>
        <p:txBody>
          <a:bodyPr/>
          <a:lstStyle>
            <a:extLst/>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8" name="Freeform: Shape 10">
            <a:extLst>
              <a:ext uri="{FF2B5EF4-FFF2-40B4-BE49-F238E27FC236}">
                <a16:creationId xmlns=""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D6EC6489-B37F-47DB-8164-3377614C4BDE}" type="datetimeFigureOut">
              <a:rPr lang="en-US" smtClean="0"/>
              <a:t>11/15/2022</a:t>
            </a:fld>
            <a:endParaRPr lang="en-US"/>
          </a:p>
        </p:txBody>
      </p:sp>
      <p:sp>
        <p:nvSpPr>
          <p:cNvPr id="6" name="Footer Placeholder 5"/>
          <p:cNvSpPr>
            <a:spLocks noGrp="1"/>
          </p:cNvSpPr>
          <p:nvPr>
            <p:ph type="ftr" sz="quarter" idx="11"/>
          </p:nvPr>
        </p:nvSpPr>
        <p:spPr/>
        <p:txBody>
          <a:bodyPr/>
          <a:lstStyle>
            <a:extLst/>
          </a:lstStyle>
          <a:p>
            <a:r>
              <a:rPr lang="en-US" smtClean="0"/>
              <a:t>Presentation title</a:t>
            </a:r>
            <a:endParaRPr lang="en-US" dirty="0"/>
          </a:p>
        </p:txBody>
      </p:sp>
      <p:sp>
        <p:nvSpPr>
          <p:cNvPr id="7" name="Slide Number Placeholder 6"/>
          <p:cNvSpPr>
            <a:spLocks noGrp="1"/>
          </p:cNvSpPr>
          <p:nvPr>
            <p:ph type="sldNum" sz="quarter" idx="12"/>
          </p:nvPr>
        </p:nvSpPr>
        <p:spPr/>
        <p:txBody>
          <a:bodyPr/>
          <a:lstStyle>
            <a:extLst/>
          </a:lstStyle>
          <a:p>
            <a:fld id="{48F63A3B-78C7-47BE-AE5E-E10140E04643}"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
        <p:nvSpPr>
          <p:cNvPr id="11" name="Freeform: Shape 10">
            <a:extLst>
              <a:ext uri="{FF2B5EF4-FFF2-40B4-BE49-F238E27FC236}">
                <a16:creationId xmlns=""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2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D6EC6489-B37F-47DB-8164-3377614C4BDE}" type="datetimeFigureOut">
              <a:rPr lang="en-US" smtClean="0"/>
              <a:t>11/15/2022</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en-US" smtClean="0"/>
              <a:t>Presentation title</a:t>
            </a:r>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8F63A3B-78C7-47BE-AE5E-E10140E0464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669" r:id="rId15"/>
    <p:sldLayoutId id="2147483673" r:id="rId16"/>
    <p:sldLayoutId id="2147483670" r:id="rId17"/>
    <p:sldLayoutId id="2147483671" r:id="rId18"/>
    <p:sldLayoutId id="2147483655" r:id="rId19"/>
    <p:sldLayoutId id="2147483674" r:id="rId20"/>
    <p:sldLayoutId id="2147483654" r:id="rId21"/>
  </p:sldLayoutIdLst>
  <p:hf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4.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4.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4.xml"/><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4.xml"/><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4.xml"/><Relationship Id="rId5" Type="http://schemas.openxmlformats.org/officeDocument/2006/relationships/image" Target="../media/image74.png"/><Relationship Id="rId4" Type="http://schemas.openxmlformats.org/officeDocument/2006/relationships/image" Target="../media/image73.png"/></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4.xml"/><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4.xml"/><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png"/><Relationship Id="rId1" Type="http://schemas.openxmlformats.org/officeDocument/2006/relationships/slideLayout" Target="../slideLayouts/slideLayout14.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8A0F1F4A-0645-53F9-4341-904BF8503A05}"/>
              </a:ext>
            </a:extLst>
          </p:cNvPr>
          <p:cNvSpPr>
            <a:spLocks noGrp="1"/>
          </p:cNvSpPr>
          <p:nvPr>
            <p:ph type="ctrTitle"/>
          </p:nvPr>
        </p:nvSpPr>
        <p:spPr>
          <a:xfrm>
            <a:off x="447827" y="748145"/>
            <a:ext cx="10670552" cy="1209821"/>
          </a:xfrm>
        </p:spPr>
        <p:txBody>
          <a:bodyPr/>
          <a:lstStyle/>
          <a:p>
            <a:r>
              <a:rPr lang="en-IN" sz="3200" b="1" i="0" dirty="0">
                <a:effectLst/>
                <a:latin typeface="Arial Black" panose="020B0A04020102020204" pitchFamily="34" charset="0"/>
              </a:rPr>
              <a:t>MALIGNANT COMMENTS CLASSIFICATION</a:t>
            </a:r>
            <a:endParaRPr lang="en-IN" sz="3200" dirty="0">
              <a:latin typeface="Arial Black" panose="020B0A04020102020204" pitchFamily="34" charset="0"/>
            </a:endParaRPr>
          </a:p>
        </p:txBody>
      </p:sp>
      <p:sp>
        <p:nvSpPr>
          <p:cNvPr id="4" name="Subtitle 2">
            <a:extLst>
              <a:ext uri="{FF2B5EF4-FFF2-40B4-BE49-F238E27FC236}">
                <a16:creationId xmlns="" xmlns:a16="http://schemas.microsoft.com/office/drawing/2014/main" id="{B787DFD8-D262-D485-B1F2-817C5A0928C5}"/>
              </a:ext>
            </a:extLst>
          </p:cNvPr>
          <p:cNvSpPr>
            <a:spLocks noGrp="1"/>
          </p:cNvSpPr>
          <p:nvPr>
            <p:ph type="subTitle" idx="1"/>
          </p:nvPr>
        </p:nvSpPr>
        <p:spPr>
          <a:xfrm>
            <a:off x="7328647" y="4681728"/>
            <a:ext cx="2923717" cy="2176272"/>
          </a:xfrm>
        </p:spPr>
        <p:txBody>
          <a:bodyPr/>
          <a:lstStyle/>
          <a:p>
            <a:endParaRPr lang="en-US" sz="3200" dirty="0">
              <a:solidFill>
                <a:srgbClr val="002060"/>
              </a:solidFill>
              <a:latin typeface="Calibri" pitchFamily="34" charset="0"/>
            </a:endParaRPr>
          </a:p>
          <a:p>
            <a:r>
              <a:rPr lang="en-US" sz="3200" b="1" dirty="0">
                <a:solidFill>
                  <a:srgbClr val="002060"/>
                </a:solidFill>
                <a:latin typeface="Calibri" pitchFamily="34" charset="0"/>
              </a:rPr>
              <a:t>Prepared by</a:t>
            </a:r>
            <a:r>
              <a:rPr lang="en-US" sz="3200" dirty="0">
                <a:solidFill>
                  <a:srgbClr val="002060"/>
                </a:solidFill>
                <a:latin typeface="Calibri" pitchFamily="34" charset="0"/>
              </a:rPr>
              <a:t>: </a:t>
            </a:r>
            <a:endParaRPr lang="en-US" sz="3200" dirty="0" smtClean="0">
              <a:solidFill>
                <a:srgbClr val="002060"/>
              </a:solidFill>
              <a:latin typeface="Calibri" pitchFamily="34" charset="0"/>
            </a:endParaRPr>
          </a:p>
          <a:p>
            <a:r>
              <a:rPr lang="en-US" sz="3200" dirty="0" smtClean="0">
                <a:solidFill>
                  <a:srgbClr val="002060"/>
                </a:solidFill>
                <a:latin typeface="Calibri" pitchFamily="34" charset="0"/>
              </a:rPr>
              <a:t>Akata Yadav</a:t>
            </a:r>
            <a:endParaRPr lang="en-US" sz="3200" dirty="0">
              <a:solidFill>
                <a:srgbClr val="002060"/>
              </a:solidFill>
              <a:latin typeface="Calibri" pitchFamily="34" charset="0"/>
            </a:endParaRPr>
          </a:p>
        </p:txBody>
      </p:sp>
      <p:pic>
        <p:nvPicPr>
          <p:cNvPr id="2" name="Picture 2" descr="Toxic Comment Classification Models Comparison and Selection | by Neha  Bhangale | Medium">
            <a:extLst>
              <a:ext uri="{FF2B5EF4-FFF2-40B4-BE49-F238E27FC236}">
                <a16:creationId xmlns="" xmlns:a16="http://schemas.microsoft.com/office/drawing/2014/main" id="{805A6FED-E03D-DB46-870F-A6BE28A4194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56672" y="2236763"/>
            <a:ext cx="6371975" cy="37606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453748"/>
            <a:ext cx="10671048" cy="887505"/>
          </a:xfrm>
        </p:spPr>
        <p:txBody>
          <a:bodyPr/>
          <a:lstStyle/>
          <a:p>
            <a:r>
              <a:rPr lang="en-IN" dirty="0"/>
              <a:t>Data-Set Description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4" name="Picture 3">
            <a:extLst>
              <a:ext uri="{FF2B5EF4-FFF2-40B4-BE49-F238E27FC236}">
                <a16:creationId xmlns="" xmlns:a16="http://schemas.microsoft.com/office/drawing/2014/main" id="{DB5C5C06-6BB6-034F-FDAE-129BAEC17325}"/>
              </a:ext>
            </a:extLst>
          </p:cNvPr>
          <p:cNvPicPr>
            <a:picLocks noChangeAspect="1"/>
          </p:cNvPicPr>
          <p:nvPr/>
        </p:nvPicPr>
        <p:blipFill>
          <a:blip r:embed="rId2"/>
          <a:stretch>
            <a:fillRect/>
          </a:stretch>
        </p:blipFill>
        <p:spPr>
          <a:xfrm>
            <a:off x="588258" y="1341253"/>
            <a:ext cx="5409130" cy="3281083"/>
          </a:xfrm>
          <a:prstGeom prst="rect">
            <a:avLst/>
          </a:prstGeom>
        </p:spPr>
      </p:pic>
      <p:pic>
        <p:nvPicPr>
          <p:cNvPr id="6" name="Picture 5">
            <a:extLst>
              <a:ext uri="{FF2B5EF4-FFF2-40B4-BE49-F238E27FC236}">
                <a16:creationId xmlns="" xmlns:a16="http://schemas.microsoft.com/office/drawing/2014/main" id="{3B0262EC-A027-2BA8-02AF-3ED48578F246}"/>
              </a:ext>
            </a:extLst>
          </p:cNvPr>
          <p:cNvPicPr>
            <a:picLocks noChangeAspect="1"/>
          </p:cNvPicPr>
          <p:nvPr/>
        </p:nvPicPr>
        <p:blipFill>
          <a:blip r:embed="rId3"/>
          <a:stretch>
            <a:fillRect/>
          </a:stretch>
        </p:blipFill>
        <p:spPr>
          <a:xfrm>
            <a:off x="6684644" y="1418844"/>
            <a:ext cx="5248275" cy="1438476"/>
          </a:xfrm>
          <a:prstGeom prst="rect">
            <a:avLst/>
          </a:prstGeom>
        </p:spPr>
      </p:pic>
      <p:pic>
        <p:nvPicPr>
          <p:cNvPr id="1026" name="Picture 2">
            <a:extLst>
              <a:ext uri="{FF2B5EF4-FFF2-40B4-BE49-F238E27FC236}">
                <a16:creationId xmlns="" xmlns:a16="http://schemas.microsoft.com/office/drawing/2014/main" id="{8447893B-6732-8F03-2A81-CBE68EB4A54F}"/>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684645" y="2796988"/>
            <a:ext cx="5248275" cy="3888004"/>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a:extLst>
              <a:ext uri="{FF2B5EF4-FFF2-40B4-BE49-F238E27FC236}">
                <a16:creationId xmlns="" xmlns:a16="http://schemas.microsoft.com/office/drawing/2014/main" id="{9B10D72C-AE0E-30BA-2771-756F141EC10F}"/>
              </a:ext>
            </a:extLst>
          </p:cNvPr>
          <p:cNvPicPr>
            <a:picLocks noChangeAspect="1"/>
          </p:cNvPicPr>
          <p:nvPr/>
        </p:nvPicPr>
        <p:blipFill>
          <a:blip r:embed="rId5"/>
          <a:stretch>
            <a:fillRect/>
          </a:stretch>
        </p:blipFill>
        <p:spPr>
          <a:xfrm>
            <a:off x="390192" y="4815595"/>
            <a:ext cx="5999543" cy="1378499"/>
          </a:xfrm>
          <a:prstGeom prst="rect">
            <a:avLst/>
          </a:prstGeom>
        </p:spPr>
      </p:pic>
      <p:pic>
        <p:nvPicPr>
          <p:cNvPr id="14" name="Picture 13">
            <a:extLst>
              <a:ext uri="{FF2B5EF4-FFF2-40B4-BE49-F238E27FC236}">
                <a16:creationId xmlns="" xmlns:a16="http://schemas.microsoft.com/office/drawing/2014/main" id="{6BBC9AE5-F839-2205-8FA2-F5879DE48353}"/>
              </a:ext>
            </a:extLst>
          </p:cNvPr>
          <p:cNvPicPr>
            <a:picLocks noChangeAspect="1"/>
          </p:cNvPicPr>
          <p:nvPr/>
        </p:nvPicPr>
        <p:blipFill>
          <a:blip r:embed="rId6"/>
          <a:stretch>
            <a:fillRect/>
          </a:stretch>
        </p:blipFill>
        <p:spPr>
          <a:xfrm>
            <a:off x="242736" y="6348815"/>
            <a:ext cx="6294453" cy="419158"/>
          </a:xfrm>
          <a:prstGeom prst="rect">
            <a:avLst/>
          </a:prstGeom>
        </p:spPr>
      </p:pic>
    </p:spTree>
    <p:extLst>
      <p:ext uri="{BB962C8B-B14F-4D97-AF65-F5344CB8AC3E}">
        <p14:creationId xmlns="" xmlns:p14="http://schemas.microsoft.com/office/powerpoint/2010/main" val="312026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p:txBody>
          <a:bodyPr/>
          <a:lstStyle/>
          <a:p>
            <a:r>
              <a:rPr lang="en-IN" b="1" i="0" dirty="0">
                <a:effectLst/>
                <a:latin typeface="-apple-system"/>
              </a:rPr>
              <a:t>Data Visualization</a:t>
            </a:r>
          </a:p>
        </p:txBody>
      </p:sp>
      <p:graphicFrame>
        <p:nvGraphicFramePr>
          <p:cNvPr id="6" name="Table 4">
            <a:extLst>
              <a:ext uri="{FF2B5EF4-FFF2-40B4-BE49-F238E27FC236}">
                <a16:creationId xmlns="" xmlns:a16="http://schemas.microsoft.com/office/drawing/2014/main" id="{705AB9BF-07E9-9DED-DB8B-F644759C8FDC}"/>
              </a:ext>
            </a:extLst>
          </p:cNvPr>
          <p:cNvGraphicFramePr>
            <a:graphicFrameLocks noGrp="1"/>
          </p:cNvGraphicFramePr>
          <p:nvPr>
            <p:ph sz="half" idx="1"/>
            <p:extLst>
              <p:ext uri="{D42A27DB-BD31-4B8C-83A1-F6EECF244321}">
                <p14:modId xmlns="" xmlns:p14="http://schemas.microsoft.com/office/powerpoint/2010/main" val="3094613250"/>
              </p:ext>
            </p:extLst>
          </p:nvPr>
        </p:nvGraphicFramePr>
        <p:xfrm>
          <a:off x="2622176" y="2102347"/>
          <a:ext cx="7234517" cy="3679888"/>
        </p:xfrm>
        <a:graphic>
          <a:graphicData uri="http://schemas.openxmlformats.org/drawingml/2006/table">
            <a:tbl>
              <a:tblPr firstRow="1" bandRow="1">
                <a:tableStyleId>{5C22544A-7EE6-4342-B048-85BDC9FD1C3A}</a:tableStyleId>
              </a:tblPr>
              <a:tblGrid>
                <a:gridCol w="7234517">
                  <a:extLst>
                    <a:ext uri="{9D8B030D-6E8A-4147-A177-3AD203B41FA5}">
                      <a16:colId xmlns="" xmlns:a16="http://schemas.microsoft.com/office/drawing/2014/main" val="1689330750"/>
                    </a:ext>
                  </a:extLst>
                </a:gridCol>
              </a:tblGrid>
              <a:tr h="3679888">
                <a:tc>
                  <a:txBody>
                    <a:bodyPr/>
                    <a:lstStyle/>
                    <a:p>
                      <a:pPr marL="342900" indent="-342900">
                        <a:buFont typeface="+mj-lt"/>
                        <a:buAutoNum type="arabicPeriod"/>
                      </a:pPr>
                      <a:r>
                        <a:rPr lang="en-IN" sz="1800" b="1" i="0" kern="1200" dirty="0">
                          <a:solidFill>
                            <a:schemeClr val="tx1"/>
                          </a:solidFill>
                          <a:effectLst/>
                          <a:latin typeface="+mn-lt"/>
                          <a:ea typeface="+mn-ea"/>
                          <a:cs typeface="+mn-cs"/>
                        </a:rPr>
                        <a:t>Univariate Analysis</a:t>
                      </a:r>
                    </a:p>
                    <a:p>
                      <a:pPr marL="285750" indent="-285750">
                        <a:buFont typeface="Wingdings" panose="05000000000000000000" pitchFamily="2" charset="2"/>
                        <a:buChar char="ü"/>
                      </a:pPr>
                      <a:r>
                        <a:rPr lang="en-IN" sz="1800" b="1" i="0" kern="1200" dirty="0">
                          <a:solidFill>
                            <a:schemeClr val="tx1"/>
                          </a:solidFill>
                          <a:effectLst/>
                          <a:latin typeface="+mn-lt"/>
                          <a:ea typeface="+mn-ea"/>
                          <a:cs typeface="+mn-cs"/>
                        </a:rPr>
                        <a:t>Using Count-plot </a:t>
                      </a:r>
                    </a:p>
                    <a:p>
                      <a:pPr marL="0" indent="0">
                        <a:buFont typeface="Wingdings" panose="05000000000000000000" pitchFamily="2" charset="2"/>
                        <a:buNone/>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2. Bivariate Analysis (for comparison between two features)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Bar-plot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sz="2000" b="1" i="0" kern="1200" dirty="0">
                          <a:solidFill>
                            <a:schemeClr val="tx1"/>
                          </a:solidFill>
                          <a:effectLst/>
                          <a:latin typeface="+mn-lt"/>
                          <a:ea typeface="+mn-ea"/>
                          <a:cs typeface="+mn-cs"/>
                        </a:rPr>
                        <a:t>3. Multivariate Analysis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Pie-plot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IN" sz="2000" b="1" i="0" kern="1200" dirty="0">
                          <a:solidFill>
                            <a:schemeClr val="tx1"/>
                          </a:solidFill>
                          <a:effectLst/>
                          <a:latin typeface="+mn-lt"/>
                          <a:ea typeface="+mn-ea"/>
                          <a:cs typeface="+mn-cs"/>
                        </a:rPr>
                        <a:t>Using Pair-plot (comparison between all features)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IN" sz="2000" b="1" i="0" kern="1200" dirty="0">
                        <a:solidFill>
                          <a:schemeClr val="tx1"/>
                        </a:solidFill>
                        <a:effectLst/>
                        <a:latin typeface="+mn-lt"/>
                        <a:ea typeface="+mn-ea"/>
                        <a:cs typeface="+mn-cs"/>
                      </a:endParaRP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 xmlns:p14="http://schemas.microsoft.com/office/powerpoint/2010/main" val="1348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8" name="Picture 7">
            <a:extLst>
              <a:ext uri="{FF2B5EF4-FFF2-40B4-BE49-F238E27FC236}">
                <a16:creationId xmlns="" xmlns:a16="http://schemas.microsoft.com/office/drawing/2014/main" id="{E88E3FCF-0F9C-FAAC-2C67-D989169C7765}"/>
              </a:ext>
            </a:extLst>
          </p:cNvPr>
          <p:cNvPicPr>
            <a:picLocks noChangeAspect="1"/>
          </p:cNvPicPr>
          <p:nvPr/>
        </p:nvPicPr>
        <p:blipFill>
          <a:blip r:embed="rId2"/>
          <a:stretch>
            <a:fillRect/>
          </a:stretch>
        </p:blipFill>
        <p:spPr>
          <a:xfrm>
            <a:off x="3771576" y="164263"/>
            <a:ext cx="2324424" cy="981212"/>
          </a:xfrm>
          <a:prstGeom prst="rect">
            <a:avLst/>
          </a:prstGeom>
        </p:spPr>
      </p:pic>
      <p:pic>
        <p:nvPicPr>
          <p:cNvPr id="15" name="Picture 14">
            <a:extLst>
              <a:ext uri="{FF2B5EF4-FFF2-40B4-BE49-F238E27FC236}">
                <a16:creationId xmlns="" xmlns:a16="http://schemas.microsoft.com/office/drawing/2014/main" id="{05D213AC-E988-EA04-2D46-8DD2C995BFDD}"/>
              </a:ext>
            </a:extLst>
          </p:cNvPr>
          <p:cNvPicPr>
            <a:picLocks noChangeAspect="1"/>
          </p:cNvPicPr>
          <p:nvPr/>
        </p:nvPicPr>
        <p:blipFill>
          <a:blip r:embed="rId3"/>
          <a:stretch>
            <a:fillRect/>
          </a:stretch>
        </p:blipFill>
        <p:spPr>
          <a:xfrm>
            <a:off x="4008478" y="1108176"/>
            <a:ext cx="1524213" cy="390580"/>
          </a:xfrm>
          <a:prstGeom prst="rect">
            <a:avLst/>
          </a:prstGeom>
        </p:spPr>
      </p:pic>
      <p:pic>
        <p:nvPicPr>
          <p:cNvPr id="3" name="Picture 2">
            <a:extLst>
              <a:ext uri="{FF2B5EF4-FFF2-40B4-BE49-F238E27FC236}">
                <a16:creationId xmlns="" xmlns:a16="http://schemas.microsoft.com/office/drawing/2014/main" id="{6E6FF6F6-9870-9ADC-0C3E-5021937C9389}"/>
              </a:ext>
            </a:extLst>
          </p:cNvPr>
          <p:cNvPicPr>
            <a:picLocks noChangeAspect="1"/>
          </p:cNvPicPr>
          <p:nvPr/>
        </p:nvPicPr>
        <p:blipFill>
          <a:blip r:embed="rId4"/>
          <a:stretch>
            <a:fillRect/>
          </a:stretch>
        </p:blipFill>
        <p:spPr>
          <a:xfrm>
            <a:off x="1023230" y="1498756"/>
            <a:ext cx="3267531" cy="782564"/>
          </a:xfrm>
          <a:prstGeom prst="rect">
            <a:avLst/>
          </a:prstGeom>
        </p:spPr>
      </p:pic>
      <p:pic>
        <p:nvPicPr>
          <p:cNvPr id="7" name="Picture 6">
            <a:extLst>
              <a:ext uri="{FF2B5EF4-FFF2-40B4-BE49-F238E27FC236}">
                <a16:creationId xmlns="" xmlns:a16="http://schemas.microsoft.com/office/drawing/2014/main" id="{E0D095C7-1917-2593-B3DA-0A8EDD7968EE}"/>
              </a:ext>
            </a:extLst>
          </p:cNvPr>
          <p:cNvPicPr>
            <a:picLocks noChangeAspect="1"/>
          </p:cNvPicPr>
          <p:nvPr/>
        </p:nvPicPr>
        <p:blipFill>
          <a:blip r:embed="rId5"/>
          <a:stretch>
            <a:fillRect/>
          </a:stretch>
        </p:blipFill>
        <p:spPr>
          <a:xfrm>
            <a:off x="1047001" y="2556985"/>
            <a:ext cx="2724575" cy="596350"/>
          </a:xfrm>
          <a:prstGeom prst="rect">
            <a:avLst/>
          </a:prstGeom>
        </p:spPr>
      </p:pic>
      <p:pic>
        <p:nvPicPr>
          <p:cNvPr id="3074" name="Picture 2">
            <a:extLst>
              <a:ext uri="{FF2B5EF4-FFF2-40B4-BE49-F238E27FC236}">
                <a16:creationId xmlns="" xmlns:a16="http://schemas.microsoft.com/office/drawing/2014/main" id="{16A93FAD-CAAF-B179-8A72-1DF1B2342DB9}"/>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937961" y="3429000"/>
            <a:ext cx="3352800" cy="301942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a:extLst>
              <a:ext uri="{FF2B5EF4-FFF2-40B4-BE49-F238E27FC236}">
                <a16:creationId xmlns="" xmlns:a16="http://schemas.microsoft.com/office/drawing/2014/main" id="{7D24DF6B-C3B9-7F04-136F-7F02DAE5FA27}"/>
              </a:ext>
            </a:extLst>
          </p:cNvPr>
          <p:cNvPicPr>
            <a:picLocks noChangeAspect="1"/>
          </p:cNvPicPr>
          <p:nvPr/>
        </p:nvPicPr>
        <p:blipFill>
          <a:blip r:embed="rId7"/>
          <a:stretch>
            <a:fillRect/>
          </a:stretch>
        </p:blipFill>
        <p:spPr>
          <a:xfrm>
            <a:off x="5003104" y="1520970"/>
            <a:ext cx="3102271" cy="788481"/>
          </a:xfrm>
          <a:prstGeom prst="rect">
            <a:avLst/>
          </a:prstGeom>
        </p:spPr>
      </p:pic>
      <p:pic>
        <p:nvPicPr>
          <p:cNvPr id="12" name="Picture 11">
            <a:extLst>
              <a:ext uri="{FF2B5EF4-FFF2-40B4-BE49-F238E27FC236}">
                <a16:creationId xmlns="" xmlns:a16="http://schemas.microsoft.com/office/drawing/2014/main" id="{9A980555-1595-F30D-8348-4C63F1704A18}"/>
              </a:ext>
            </a:extLst>
          </p:cNvPr>
          <p:cNvPicPr>
            <a:picLocks noChangeAspect="1"/>
          </p:cNvPicPr>
          <p:nvPr/>
        </p:nvPicPr>
        <p:blipFill>
          <a:blip r:embed="rId8"/>
          <a:stretch>
            <a:fillRect/>
          </a:stretch>
        </p:blipFill>
        <p:spPr>
          <a:xfrm>
            <a:off x="5003104" y="2556985"/>
            <a:ext cx="2410219" cy="504895"/>
          </a:xfrm>
          <a:prstGeom prst="rect">
            <a:avLst/>
          </a:prstGeom>
        </p:spPr>
      </p:pic>
      <p:pic>
        <p:nvPicPr>
          <p:cNvPr id="3076" name="Picture 4">
            <a:extLst>
              <a:ext uri="{FF2B5EF4-FFF2-40B4-BE49-F238E27FC236}">
                <a16:creationId xmlns="" xmlns:a16="http://schemas.microsoft.com/office/drawing/2014/main" id="{2C25822F-C01C-6FAF-7DFB-6EB2DFE0B002}"/>
              </a:ext>
            </a:extLst>
          </p:cNvPr>
          <p:cNvPicPr>
            <a:picLocks noChangeAspect="1" noChangeArrowheads="1"/>
          </p:cNvPicPr>
          <p:nvPr/>
        </p:nvPicPr>
        <p:blipFill>
          <a:blip r:embed="rId9">
            <a:extLst>
              <a:ext uri="{28A0092B-C50C-407E-A947-70E740481C1C}">
                <a14:useLocalDpi xmlns="" xmlns:a14="http://schemas.microsoft.com/office/drawing/2010/main" val="0"/>
              </a:ext>
            </a:extLst>
          </a:blip>
          <a:srcRect/>
          <a:stretch>
            <a:fillRect/>
          </a:stretch>
        </p:blipFill>
        <p:spPr bwMode="auto">
          <a:xfrm>
            <a:off x="4759040" y="3428999"/>
            <a:ext cx="3352800" cy="3019425"/>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15">
            <a:extLst>
              <a:ext uri="{FF2B5EF4-FFF2-40B4-BE49-F238E27FC236}">
                <a16:creationId xmlns="" xmlns:a16="http://schemas.microsoft.com/office/drawing/2014/main" id="{B1827F75-91B4-8C94-5233-0F97C2065C49}"/>
              </a:ext>
            </a:extLst>
          </p:cNvPr>
          <p:cNvPicPr>
            <a:picLocks noChangeAspect="1"/>
          </p:cNvPicPr>
          <p:nvPr/>
        </p:nvPicPr>
        <p:blipFill>
          <a:blip r:embed="rId10"/>
          <a:stretch>
            <a:fillRect/>
          </a:stretch>
        </p:blipFill>
        <p:spPr>
          <a:xfrm>
            <a:off x="8604512" y="1520970"/>
            <a:ext cx="2943636" cy="788481"/>
          </a:xfrm>
          <a:prstGeom prst="rect">
            <a:avLst/>
          </a:prstGeom>
        </p:spPr>
      </p:pic>
      <p:pic>
        <p:nvPicPr>
          <p:cNvPr id="18" name="Picture 17">
            <a:extLst>
              <a:ext uri="{FF2B5EF4-FFF2-40B4-BE49-F238E27FC236}">
                <a16:creationId xmlns="" xmlns:a16="http://schemas.microsoft.com/office/drawing/2014/main" id="{9FD73934-9FFF-54B2-0C1A-A49206599A45}"/>
              </a:ext>
            </a:extLst>
          </p:cNvPr>
          <p:cNvPicPr>
            <a:picLocks noChangeAspect="1"/>
          </p:cNvPicPr>
          <p:nvPr/>
        </p:nvPicPr>
        <p:blipFill>
          <a:blip r:embed="rId11"/>
          <a:stretch>
            <a:fillRect/>
          </a:stretch>
        </p:blipFill>
        <p:spPr>
          <a:xfrm>
            <a:off x="8644850" y="2537932"/>
            <a:ext cx="2300517" cy="523948"/>
          </a:xfrm>
          <a:prstGeom prst="rect">
            <a:avLst/>
          </a:prstGeom>
        </p:spPr>
      </p:pic>
      <p:pic>
        <p:nvPicPr>
          <p:cNvPr id="3078" name="Picture 6">
            <a:extLst>
              <a:ext uri="{FF2B5EF4-FFF2-40B4-BE49-F238E27FC236}">
                <a16:creationId xmlns="" xmlns:a16="http://schemas.microsoft.com/office/drawing/2014/main" id="{C3BF39AB-39AA-C0D4-6F77-284CD562A628}"/>
              </a:ext>
            </a:extLst>
          </p:cNvPr>
          <p:cNvPicPr>
            <a:picLocks noChangeAspect="1" noChangeArrowheads="1"/>
          </p:cNvPicPr>
          <p:nvPr/>
        </p:nvPicPr>
        <p:blipFill>
          <a:blip r:embed="rId12">
            <a:extLst>
              <a:ext uri="{28A0092B-C50C-407E-A947-70E740481C1C}">
                <a14:useLocalDpi xmlns="" xmlns:a14="http://schemas.microsoft.com/office/drawing/2010/main" val="0"/>
              </a:ext>
            </a:extLst>
          </a:blip>
          <a:srcRect/>
          <a:stretch>
            <a:fillRect/>
          </a:stretch>
        </p:blipFill>
        <p:spPr bwMode="auto">
          <a:xfrm>
            <a:off x="8399930" y="3428998"/>
            <a:ext cx="3352800" cy="30194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7386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3" name="Picture 2">
            <a:extLst>
              <a:ext uri="{FF2B5EF4-FFF2-40B4-BE49-F238E27FC236}">
                <a16:creationId xmlns="" xmlns:a16="http://schemas.microsoft.com/office/drawing/2014/main" id="{81DB6F95-0166-D14F-4684-4D49F074D13D}"/>
              </a:ext>
            </a:extLst>
          </p:cNvPr>
          <p:cNvPicPr>
            <a:picLocks noChangeAspect="1"/>
          </p:cNvPicPr>
          <p:nvPr/>
        </p:nvPicPr>
        <p:blipFill>
          <a:blip r:embed="rId2"/>
          <a:stretch>
            <a:fillRect/>
          </a:stretch>
        </p:blipFill>
        <p:spPr>
          <a:xfrm>
            <a:off x="4303058" y="370491"/>
            <a:ext cx="2783541" cy="651485"/>
          </a:xfrm>
          <a:prstGeom prst="rect">
            <a:avLst/>
          </a:prstGeom>
        </p:spPr>
      </p:pic>
      <p:pic>
        <p:nvPicPr>
          <p:cNvPr id="9" name="Picture 8">
            <a:extLst>
              <a:ext uri="{FF2B5EF4-FFF2-40B4-BE49-F238E27FC236}">
                <a16:creationId xmlns="" xmlns:a16="http://schemas.microsoft.com/office/drawing/2014/main" id="{83F0407C-110B-089A-AE8C-07528891FD6C}"/>
              </a:ext>
            </a:extLst>
          </p:cNvPr>
          <p:cNvPicPr>
            <a:picLocks noChangeAspect="1"/>
          </p:cNvPicPr>
          <p:nvPr/>
        </p:nvPicPr>
        <p:blipFill>
          <a:blip r:embed="rId3"/>
          <a:stretch>
            <a:fillRect/>
          </a:stretch>
        </p:blipFill>
        <p:spPr>
          <a:xfrm>
            <a:off x="4914734" y="1021977"/>
            <a:ext cx="1391937" cy="530624"/>
          </a:xfrm>
          <a:prstGeom prst="rect">
            <a:avLst/>
          </a:prstGeom>
        </p:spPr>
      </p:pic>
      <p:pic>
        <p:nvPicPr>
          <p:cNvPr id="4" name="Picture 3">
            <a:extLst>
              <a:ext uri="{FF2B5EF4-FFF2-40B4-BE49-F238E27FC236}">
                <a16:creationId xmlns="" xmlns:a16="http://schemas.microsoft.com/office/drawing/2014/main" id="{0F8407A0-2923-578A-19D7-2B115AB00031}"/>
              </a:ext>
            </a:extLst>
          </p:cNvPr>
          <p:cNvPicPr>
            <a:picLocks noChangeAspect="1"/>
          </p:cNvPicPr>
          <p:nvPr/>
        </p:nvPicPr>
        <p:blipFill>
          <a:blip r:embed="rId4"/>
          <a:stretch>
            <a:fillRect/>
          </a:stretch>
        </p:blipFill>
        <p:spPr>
          <a:xfrm>
            <a:off x="877379" y="1552601"/>
            <a:ext cx="4601217" cy="3658111"/>
          </a:xfrm>
          <a:prstGeom prst="rect">
            <a:avLst/>
          </a:prstGeom>
        </p:spPr>
      </p:pic>
      <p:pic>
        <p:nvPicPr>
          <p:cNvPr id="7" name="Picture 6">
            <a:extLst>
              <a:ext uri="{FF2B5EF4-FFF2-40B4-BE49-F238E27FC236}">
                <a16:creationId xmlns="" xmlns:a16="http://schemas.microsoft.com/office/drawing/2014/main" id="{F5AE7E19-04ED-1070-9316-9329464B1F1A}"/>
              </a:ext>
            </a:extLst>
          </p:cNvPr>
          <p:cNvPicPr>
            <a:picLocks noChangeAspect="1"/>
          </p:cNvPicPr>
          <p:nvPr/>
        </p:nvPicPr>
        <p:blipFill>
          <a:blip r:embed="rId5"/>
          <a:stretch>
            <a:fillRect/>
          </a:stretch>
        </p:blipFill>
        <p:spPr>
          <a:xfrm>
            <a:off x="6477513" y="1571366"/>
            <a:ext cx="4696480" cy="3715268"/>
          </a:xfrm>
          <a:prstGeom prst="rect">
            <a:avLst/>
          </a:prstGeom>
        </p:spPr>
      </p:pic>
    </p:spTree>
    <p:extLst>
      <p:ext uri="{BB962C8B-B14F-4D97-AF65-F5344CB8AC3E}">
        <p14:creationId xmlns="" xmlns:p14="http://schemas.microsoft.com/office/powerpoint/2010/main" val="227051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11" name="Picture 10">
            <a:extLst>
              <a:ext uri="{FF2B5EF4-FFF2-40B4-BE49-F238E27FC236}">
                <a16:creationId xmlns="" xmlns:a16="http://schemas.microsoft.com/office/drawing/2014/main" id="{C6F65406-9038-1D0F-BF5C-D51F8E18E0DC}"/>
              </a:ext>
            </a:extLst>
          </p:cNvPr>
          <p:cNvPicPr>
            <a:picLocks noChangeAspect="1"/>
          </p:cNvPicPr>
          <p:nvPr/>
        </p:nvPicPr>
        <p:blipFill>
          <a:blip r:embed="rId2"/>
          <a:stretch>
            <a:fillRect/>
          </a:stretch>
        </p:blipFill>
        <p:spPr>
          <a:xfrm>
            <a:off x="4262719" y="457199"/>
            <a:ext cx="3186952" cy="685801"/>
          </a:xfrm>
          <a:prstGeom prst="rect">
            <a:avLst/>
          </a:prstGeom>
        </p:spPr>
      </p:pic>
      <p:pic>
        <p:nvPicPr>
          <p:cNvPr id="4" name="Picture 3">
            <a:extLst>
              <a:ext uri="{FF2B5EF4-FFF2-40B4-BE49-F238E27FC236}">
                <a16:creationId xmlns="" xmlns:a16="http://schemas.microsoft.com/office/drawing/2014/main" id="{D5B12671-08FB-58AE-E457-21216F78E0D1}"/>
              </a:ext>
            </a:extLst>
          </p:cNvPr>
          <p:cNvPicPr>
            <a:picLocks noChangeAspect="1"/>
          </p:cNvPicPr>
          <p:nvPr/>
        </p:nvPicPr>
        <p:blipFill>
          <a:blip r:embed="rId3"/>
          <a:stretch>
            <a:fillRect/>
          </a:stretch>
        </p:blipFill>
        <p:spPr>
          <a:xfrm>
            <a:off x="1586707" y="1285576"/>
            <a:ext cx="8668960" cy="4286848"/>
          </a:xfrm>
          <a:prstGeom prst="rect">
            <a:avLst/>
          </a:prstGeom>
        </p:spPr>
      </p:pic>
      <p:pic>
        <p:nvPicPr>
          <p:cNvPr id="7" name="Picture 6">
            <a:extLst>
              <a:ext uri="{FF2B5EF4-FFF2-40B4-BE49-F238E27FC236}">
                <a16:creationId xmlns="" xmlns:a16="http://schemas.microsoft.com/office/drawing/2014/main" id="{59325AA8-1A09-F144-0B57-0A40BAEFDEAA}"/>
              </a:ext>
            </a:extLst>
          </p:cNvPr>
          <p:cNvPicPr>
            <a:picLocks noChangeAspect="1"/>
          </p:cNvPicPr>
          <p:nvPr/>
        </p:nvPicPr>
        <p:blipFill>
          <a:blip r:embed="rId4"/>
          <a:stretch>
            <a:fillRect/>
          </a:stretch>
        </p:blipFill>
        <p:spPr>
          <a:xfrm>
            <a:off x="1215180" y="5715000"/>
            <a:ext cx="9412013" cy="438211"/>
          </a:xfrm>
          <a:prstGeom prst="rect">
            <a:avLst/>
          </a:prstGeom>
        </p:spPr>
      </p:pic>
    </p:spTree>
    <p:extLst>
      <p:ext uri="{BB962C8B-B14F-4D97-AF65-F5344CB8AC3E}">
        <p14:creationId xmlns="" xmlns:p14="http://schemas.microsoft.com/office/powerpoint/2010/main" val="2088520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4" name="Picture 3">
            <a:extLst>
              <a:ext uri="{FF2B5EF4-FFF2-40B4-BE49-F238E27FC236}">
                <a16:creationId xmlns="" xmlns:a16="http://schemas.microsoft.com/office/drawing/2014/main" id="{26E2595D-853B-741D-51F7-BDE4F926BBF8}"/>
              </a:ext>
            </a:extLst>
          </p:cNvPr>
          <p:cNvPicPr>
            <a:picLocks noChangeAspect="1"/>
          </p:cNvPicPr>
          <p:nvPr/>
        </p:nvPicPr>
        <p:blipFill>
          <a:blip r:embed="rId2"/>
          <a:stretch>
            <a:fillRect/>
          </a:stretch>
        </p:blipFill>
        <p:spPr>
          <a:xfrm>
            <a:off x="4329392" y="594360"/>
            <a:ext cx="2729753" cy="723452"/>
          </a:xfrm>
          <a:prstGeom prst="rect">
            <a:avLst/>
          </a:prstGeom>
        </p:spPr>
      </p:pic>
      <p:pic>
        <p:nvPicPr>
          <p:cNvPr id="8" name="Picture 7">
            <a:extLst>
              <a:ext uri="{FF2B5EF4-FFF2-40B4-BE49-F238E27FC236}">
                <a16:creationId xmlns="" xmlns:a16="http://schemas.microsoft.com/office/drawing/2014/main" id="{4F578615-421B-E515-4BF3-E5473C06BB83}"/>
              </a:ext>
            </a:extLst>
          </p:cNvPr>
          <p:cNvPicPr>
            <a:picLocks noChangeAspect="1"/>
          </p:cNvPicPr>
          <p:nvPr/>
        </p:nvPicPr>
        <p:blipFill>
          <a:blip r:embed="rId3"/>
          <a:stretch>
            <a:fillRect/>
          </a:stretch>
        </p:blipFill>
        <p:spPr>
          <a:xfrm>
            <a:off x="4488381" y="1512195"/>
            <a:ext cx="1924319" cy="552527"/>
          </a:xfrm>
          <a:prstGeom prst="rect">
            <a:avLst/>
          </a:prstGeom>
        </p:spPr>
      </p:pic>
      <p:pic>
        <p:nvPicPr>
          <p:cNvPr id="4098" name="Picture 2">
            <a:extLst>
              <a:ext uri="{FF2B5EF4-FFF2-40B4-BE49-F238E27FC236}">
                <a16:creationId xmlns="" xmlns:a16="http://schemas.microsoft.com/office/drawing/2014/main" id="{4CE0E9E6-FE01-45B9-22A7-D21E83FDD469}"/>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948702" y="2259105"/>
            <a:ext cx="7854203" cy="3738283"/>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a:extLst>
              <a:ext uri="{FF2B5EF4-FFF2-40B4-BE49-F238E27FC236}">
                <a16:creationId xmlns="" xmlns:a16="http://schemas.microsoft.com/office/drawing/2014/main" id="{1921B492-A158-6960-611E-1B49DAE020FF}"/>
              </a:ext>
            </a:extLst>
          </p:cNvPr>
          <p:cNvPicPr>
            <a:picLocks noChangeAspect="1"/>
          </p:cNvPicPr>
          <p:nvPr/>
        </p:nvPicPr>
        <p:blipFill>
          <a:blip r:embed="rId5"/>
          <a:stretch>
            <a:fillRect/>
          </a:stretch>
        </p:blipFill>
        <p:spPr>
          <a:xfrm>
            <a:off x="3877498" y="6209852"/>
            <a:ext cx="4248743" cy="438211"/>
          </a:xfrm>
          <a:prstGeom prst="rect">
            <a:avLst/>
          </a:prstGeom>
        </p:spPr>
      </p:pic>
    </p:spTree>
    <p:extLst>
      <p:ext uri="{BB962C8B-B14F-4D97-AF65-F5344CB8AC3E}">
        <p14:creationId xmlns="" xmlns:p14="http://schemas.microsoft.com/office/powerpoint/2010/main" val="402863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349624"/>
            <a:ext cx="10671048" cy="900952"/>
          </a:xfrm>
        </p:spPr>
        <p:txBody>
          <a:bodyPr/>
          <a:lstStyle/>
          <a:p>
            <a:r>
              <a:rPr lang="en-IN" b="1" i="0" dirty="0">
                <a:effectLst/>
                <a:latin typeface="-apple-system"/>
              </a:rPr>
              <a:t>Checking Correlation</a:t>
            </a:r>
          </a:p>
        </p:txBody>
      </p:sp>
      <p:graphicFrame>
        <p:nvGraphicFramePr>
          <p:cNvPr id="6" name="Table 4">
            <a:extLst>
              <a:ext uri="{FF2B5EF4-FFF2-40B4-BE49-F238E27FC236}">
                <a16:creationId xmlns="" xmlns:a16="http://schemas.microsoft.com/office/drawing/2014/main" id="{79EF5781-BC28-8985-5B31-9C1D072AB990}"/>
              </a:ext>
            </a:extLst>
          </p:cNvPr>
          <p:cNvGraphicFramePr>
            <a:graphicFrameLocks noGrp="1"/>
          </p:cNvGraphicFramePr>
          <p:nvPr>
            <p:ph sz="half" idx="1"/>
            <p:extLst>
              <p:ext uri="{D42A27DB-BD31-4B8C-83A1-F6EECF244321}">
                <p14:modId xmlns="" xmlns:p14="http://schemas.microsoft.com/office/powerpoint/2010/main" val="1068044784"/>
              </p:ext>
            </p:extLst>
          </p:nvPr>
        </p:nvGraphicFramePr>
        <p:xfrm>
          <a:off x="758952" y="1542140"/>
          <a:ext cx="10400930" cy="1314634"/>
        </p:xfrm>
        <a:graphic>
          <a:graphicData uri="http://schemas.openxmlformats.org/drawingml/2006/table">
            <a:tbl>
              <a:tblPr firstRow="1" bandRow="1">
                <a:tableStyleId>{5C22544A-7EE6-4342-B048-85BDC9FD1C3A}</a:tableStyleId>
              </a:tblPr>
              <a:tblGrid>
                <a:gridCol w="10400930">
                  <a:extLst>
                    <a:ext uri="{9D8B030D-6E8A-4147-A177-3AD203B41FA5}">
                      <a16:colId xmlns="" xmlns:a16="http://schemas.microsoft.com/office/drawing/2014/main" val="1689330750"/>
                    </a:ext>
                  </a:extLst>
                </a:gridCol>
              </a:tblGrid>
              <a:tr h="1314634">
                <a:tc>
                  <a:txBody>
                    <a:bodyPr/>
                    <a:lstStyle/>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Correlation is checked for relation between features. </a:t>
                      </a:r>
                    </a:p>
                    <a:p>
                      <a:pPr marL="342900" indent="-342900" algn="l">
                        <a:buFont typeface="Arial" panose="020B0604020202020204" pitchFamily="34" charset="0"/>
                        <a:buChar char="•"/>
                      </a:pPr>
                      <a:r>
                        <a:rPr lang="en-US" sz="1800" b="0" i="0" kern="1200" dirty="0">
                          <a:solidFill>
                            <a:schemeClr val="tx1"/>
                          </a:solidFill>
                          <a:effectLst/>
                          <a:latin typeface="+mn-lt"/>
                          <a:ea typeface="+mn-ea"/>
                          <a:cs typeface="+mn-cs"/>
                        </a:rPr>
                        <a:t>Also Checked through Visualization (</a:t>
                      </a:r>
                      <a:r>
                        <a:rPr lang="en-US" sz="1800" b="0" i="0" kern="1200" dirty="0" err="1">
                          <a:solidFill>
                            <a:schemeClr val="tx1"/>
                          </a:solidFill>
                          <a:effectLst/>
                          <a:latin typeface="+mn-lt"/>
                          <a:ea typeface="+mn-ea"/>
                          <a:cs typeface="+mn-cs"/>
                        </a:rPr>
                        <a:t>HeatMap</a:t>
                      </a:r>
                      <a:r>
                        <a:rPr lang="en-US" sz="1800" b="0" i="0" kern="1200" dirty="0">
                          <a:solidFill>
                            <a:schemeClr val="tx1"/>
                          </a:solidFill>
                          <a:effectLst/>
                          <a:latin typeface="+mn-lt"/>
                          <a:ea typeface="+mn-ea"/>
                          <a:cs typeface="+mn-cs"/>
                        </a:rPr>
                        <a:t>)</a:t>
                      </a:r>
                    </a:p>
                  </a:txBody>
                  <a:tcPr marL="96897" marR="96897" marT="48449" marB="48449" anchor="ctr">
                    <a:solidFill>
                      <a:schemeClr val="accent2">
                        <a:lumMod val="20000"/>
                        <a:lumOff val="80000"/>
                      </a:schemeClr>
                    </a:solidFill>
                  </a:tcPr>
                </a:tc>
                <a:extLst>
                  <a:ext uri="{0D108BD9-81ED-4DB2-BD59-A6C34878D82A}">
                    <a16:rowId xmlns="" xmlns:a16="http://schemas.microsoft.com/office/drawing/2014/main" val="479928716"/>
                  </a:ext>
                </a:extLst>
              </a:tr>
            </a:tbl>
          </a:graphicData>
        </a:graphic>
      </p:graphicFrame>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4" name="Picture 3">
            <a:extLst>
              <a:ext uri="{FF2B5EF4-FFF2-40B4-BE49-F238E27FC236}">
                <a16:creationId xmlns="" xmlns:a16="http://schemas.microsoft.com/office/drawing/2014/main" id="{D5895F77-92E8-DB80-46D9-32B33EB5CBDD}"/>
              </a:ext>
            </a:extLst>
          </p:cNvPr>
          <p:cNvPicPr>
            <a:picLocks noChangeAspect="1"/>
          </p:cNvPicPr>
          <p:nvPr/>
        </p:nvPicPr>
        <p:blipFill>
          <a:blip r:embed="rId2"/>
          <a:stretch>
            <a:fillRect/>
          </a:stretch>
        </p:blipFill>
        <p:spPr>
          <a:xfrm>
            <a:off x="2931460" y="2856774"/>
            <a:ext cx="6037728" cy="2737202"/>
          </a:xfrm>
          <a:prstGeom prst="rect">
            <a:avLst/>
          </a:prstGeom>
        </p:spPr>
      </p:pic>
    </p:spTree>
    <p:extLst>
      <p:ext uri="{BB962C8B-B14F-4D97-AF65-F5344CB8AC3E}">
        <p14:creationId xmlns="" xmlns:p14="http://schemas.microsoft.com/office/powerpoint/2010/main" val="327086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2" name="Picture 1">
            <a:extLst>
              <a:ext uri="{FF2B5EF4-FFF2-40B4-BE49-F238E27FC236}">
                <a16:creationId xmlns="" xmlns:a16="http://schemas.microsoft.com/office/drawing/2014/main" id="{82A8D22A-F9A9-61BF-BF61-7ADE07D9E3FE}"/>
              </a:ext>
            </a:extLst>
          </p:cNvPr>
          <p:cNvPicPr>
            <a:picLocks noChangeAspect="1"/>
          </p:cNvPicPr>
          <p:nvPr/>
        </p:nvPicPr>
        <p:blipFill>
          <a:blip r:embed="rId2"/>
          <a:stretch>
            <a:fillRect/>
          </a:stretch>
        </p:blipFill>
        <p:spPr>
          <a:xfrm>
            <a:off x="3339230" y="1054868"/>
            <a:ext cx="5782482" cy="1114581"/>
          </a:xfrm>
          <a:prstGeom prst="rect">
            <a:avLst/>
          </a:prstGeom>
        </p:spPr>
      </p:pic>
      <p:pic>
        <p:nvPicPr>
          <p:cNvPr id="5122" name="Picture 2">
            <a:extLst>
              <a:ext uri="{FF2B5EF4-FFF2-40B4-BE49-F238E27FC236}">
                <a16:creationId xmlns="" xmlns:a16="http://schemas.microsoft.com/office/drawing/2014/main" id="{53CBAEA1-29DF-1D5A-8494-F50E9807912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995488" y="2599775"/>
            <a:ext cx="8201025" cy="39624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0285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31B60FBD-DBF8-72A7-4ABF-EE419141049D}"/>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4" name="Picture 3">
            <a:extLst>
              <a:ext uri="{FF2B5EF4-FFF2-40B4-BE49-F238E27FC236}">
                <a16:creationId xmlns="" xmlns:a16="http://schemas.microsoft.com/office/drawing/2014/main" id="{5A4C67FD-975D-B86C-1EA6-9871155AF93F}"/>
              </a:ext>
            </a:extLst>
          </p:cNvPr>
          <p:cNvPicPr>
            <a:picLocks noChangeAspect="1"/>
          </p:cNvPicPr>
          <p:nvPr/>
        </p:nvPicPr>
        <p:blipFill>
          <a:blip r:embed="rId2"/>
          <a:stretch>
            <a:fillRect/>
          </a:stretch>
        </p:blipFill>
        <p:spPr>
          <a:xfrm>
            <a:off x="630368" y="429254"/>
            <a:ext cx="10196205" cy="4253581"/>
          </a:xfrm>
          <a:prstGeom prst="rect">
            <a:avLst/>
          </a:prstGeom>
        </p:spPr>
      </p:pic>
    </p:spTree>
    <p:extLst>
      <p:ext uri="{BB962C8B-B14F-4D97-AF65-F5344CB8AC3E}">
        <p14:creationId xmlns="" xmlns:p14="http://schemas.microsoft.com/office/powerpoint/2010/main" val="148612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5" name="Picture 4">
            <a:extLst>
              <a:ext uri="{FF2B5EF4-FFF2-40B4-BE49-F238E27FC236}">
                <a16:creationId xmlns="" xmlns:a16="http://schemas.microsoft.com/office/drawing/2014/main"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4" name="Picture 3">
            <a:extLst>
              <a:ext uri="{FF2B5EF4-FFF2-40B4-BE49-F238E27FC236}">
                <a16:creationId xmlns="" xmlns:a16="http://schemas.microsoft.com/office/drawing/2014/main" id="{75071456-DB28-FA4F-BFDA-5B88BC6641EA}"/>
              </a:ext>
            </a:extLst>
          </p:cNvPr>
          <p:cNvPicPr>
            <a:picLocks noChangeAspect="1"/>
          </p:cNvPicPr>
          <p:nvPr/>
        </p:nvPicPr>
        <p:blipFill>
          <a:blip r:embed="rId3"/>
          <a:stretch>
            <a:fillRect/>
          </a:stretch>
        </p:blipFill>
        <p:spPr>
          <a:xfrm>
            <a:off x="4182036" y="1190599"/>
            <a:ext cx="2449188" cy="651648"/>
          </a:xfrm>
          <a:prstGeom prst="rect">
            <a:avLst/>
          </a:prstGeom>
        </p:spPr>
      </p:pic>
      <p:pic>
        <p:nvPicPr>
          <p:cNvPr id="12" name="Picture 11">
            <a:extLst>
              <a:ext uri="{FF2B5EF4-FFF2-40B4-BE49-F238E27FC236}">
                <a16:creationId xmlns="" xmlns:a16="http://schemas.microsoft.com/office/drawing/2014/main" id="{3C123B87-72C0-D631-C99C-7257916067C9}"/>
              </a:ext>
            </a:extLst>
          </p:cNvPr>
          <p:cNvPicPr>
            <a:picLocks noChangeAspect="1"/>
          </p:cNvPicPr>
          <p:nvPr/>
        </p:nvPicPr>
        <p:blipFill>
          <a:blip r:embed="rId4"/>
          <a:stretch>
            <a:fillRect/>
          </a:stretch>
        </p:blipFill>
        <p:spPr>
          <a:xfrm>
            <a:off x="1513835" y="1842247"/>
            <a:ext cx="9164329" cy="4467849"/>
          </a:xfrm>
          <a:prstGeom prst="rect">
            <a:avLst/>
          </a:prstGeom>
        </p:spPr>
      </p:pic>
    </p:spTree>
    <p:extLst>
      <p:ext uri="{BB962C8B-B14F-4D97-AF65-F5344CB8AC3E}">
        <p14:creationId xmlns="" xmlns:p14="http://schemas.microsoft.com/office/powerpoint/2010/main" val="387523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Cleaning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6" name="Picture 5">
            <a:extLst>
              <a:ext uri="{FF2B5EF4-FFF2-40B4-BE49-F238E27FC236}">
                <a16:creationId xmlns="" xmlns:a16="http://schemas.microsoft.com/office/drawing/2014/main" id="{F43CD1C8-C257-2337-0A6B-6BC555A64020}"/>
              </a:ext>
            </a:extLst>
          </p:cNvPr>
          <p:cNvPicPr>
            <a:picLocks noChangeAspect="1"/>
          </p:cNvPicPr>
          <p:nvPr/>
        </p:nvPicPr>
        <p:blipFill>
          <a:blip r:embed="rId2"/>
          <a:stretch>
            <a:fillRect/>
          </a:stretch>
        </p:blipFill>
        <p:spPr>
          <a:xfrm>
            <a:off x="989951" y="1065007"/>
            <a:ext cx="9297698" cy="3877216"/>
          </a:xfrm>
          <a:prstGeom prst="rect">
            <a:avLst/>
          </a:prstGeom>
        </p:spPr>
      </p:pic>
    </p:spTree>
    <p:extLst>
      <p:ext uri="{BB962C8B-B14F-4D97-AF65-F5344CB8AC3E}">
        <p14:creationId xmlns="" xmlns:p14="http://schemas.microsoft.com/office/powerpoint/2010/main" val="3930478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3" name="Picture 2">
            <a:extLst>
              <a:ext uri="{FF2B5EF4-FFF2-40B4-BE49-F238E27FC236}">
                <a16:creationId xmlns="" xmlns:a16="http://schemas.microsoft.com/office/drawing/2014/main" id="{CF593EB0-CB32-944A-FE11-1AD5D039A6CB}"/>
              </a:ext>
            </a:extLst>
          </p:cNvPr>
          <p:cNvPicPr>
            <a:picLocks noChangeAspect="1"/>
          </p:cNvPicPr>
          <p:nvPr/>
        </p:nvPicPr>
        <p:blipFill>
          <a:blip r:embed="rId2"/>
          <a:stretch>
            <a:fillRect/>
          </a:stretch>
        </p:blipFill>
        <p:spPr>
          <a:xfrm>
            <a:off x="1049928" y="594360"/>
            <a:ext cx="8935697" cy="3343742"/>
          </a:xfrm>
          <a:prstGeom prst="rect">
            <a:avLst/>
          </a:prstGeom>
        </p:spPr>
      </p:pic>
      <p:pic>
        <p:nvPicPr>
          <p:cNvPr id="5" name="Picture 4">
            <a:extLst>
              <a:ext uri="{FF2B5EF4-FFF2-40B4-BE49-F238E27FC236}">
                <a16:creationId xmlns="" xmlns:a16="http://schemas.microsoft.com/office/drawing/2014/main" id="{3FD4F8E5-6134-4226-0310-956D3C435A9A}"/>
              </a:ext>
            </a:extLst>
          </p:cNvPr>
          <p:cNvPicPr>
            <a:picLocks noChangeAspect="1"/>
          </p:cNvPicPr>
          <p:nvPr/>
        </p:nvPicPr>
        <p:blipFill>
          <a:blip r:embed="rId3"/>
          <a:stretch>
            <a:fillRect/>
          </a:stretch>
        </p:blipFill>
        <p:spPr>
          <a:xfrm>
            <a:off x="1049928" y="4038461"/>
            <a:ext cx="8935697" cy="1981477"/>
          </a:xfrm>
          <a:prstGeom prst="rect">
            <a:avLst/>
          </a:prstGeom>
        </p:spPr>
      </p:pic>
    </p:spTree>
    <p:extLst>
      <p:ext uri="{BB962C8B-B14F-4D97-AF65-F5344CB8AC3E}">
        <p14:creationId xmlns="" xmlns:p14="http://schemas.microsoft.com/office/powerpoint/2010/main" val="2451481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4" name="Picture 3">
            <a:extLst>
              <a:ext uri="{FF2B5EF4-FFF2-40B4-BE49-F238E27FC236}">
                <a16:creationId xmlns="" xmlns:a16="http://schemas.microsoft.com/office/drawing/2014/main" id="{0F48F0C7-733F-6954-C32B-D1204DDE9FE0}"/>
              </a:ext>
            </a:extLst>
          </p:cNvPr>
          <p:cNvPicPr>
            <a:picLocks noChangeAspect="1"/>
          </p:cNvPicPr>
          <p:nvPr/>
        </p:nvPicPr>
        <p:blipFill>
          <a:blip r:embed="rId2"/>
          <a:stretch>
            <a:fillRect/>
          </a:stretch>
        </p:blipFill>
        <p:spPr>
          <a:xfrm>
            <a:off x="699300" y="594360"/>
            <a:ext cx="5396700" cy="2029108"/>
          </a:xfrm>
          <a:prstGeom prst="rect">
            <a:avLst/>
          </a:prstGeom>
        </p:spPr>
      </p:pic>
      <p:pic>
        <p:nvPicPr>
          <p:cNvPr id="6146" name="Picture 2">
            <a:extLst>
              <a:ext uri="{FF2B5EF4-FFF2-40B4-BE49-F238E27FC236}">
                <a16:creationId xmlns="" xmlns:a16="http://schemas.microsoft.com/office/drawing/2014/main" id="{DF370F2B-0105-3189-E347-CE88100D292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99300" y="2958182"/>
            <a:ext cx="5396700" cy="3442618"/>
          </a:xfrm>
          <a:prstGeom prst="rect">
            <a:avLst/>
          </a:prstGeom>
          <a:noFill/>
          <a:extLst>
            <a:ext uri="{909E8E84-426E-40DD-AFC4-6F175D3DCCD1}">
              <a14:hiddenFill xmlns="" xmlns:a14="http://schemas.microsoft.com/office/drawing/2010/main">
                <a:solidFill>
                  <a:srgbClr val="FFFFFF"/>
                </a:solidFill>
              </a14:hiddenFill>
            </a:ext>
          </a:extLst>
        </p:spPr>
      </p:pic>
      <p:pic>
        <p:nvPicPr>
          <p:cNvPr id="6148" name="Picture 4">
            <a:extLst>
              <a:ext uri="{FF2B5EF4-FFF2-40B4-BE49-F238E27FC236}">
                <a16:creationId xmlns="" xmlns:a16="http://schemas.microsoft.com/office/drawing/2014/main" id="{E5210C33-5FCB-247D-D905-31688DD6644A}"/>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383580" y="2958183"/>
            <a:ext cx="5275020" cy="3442618"/>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a:extLst>
              <a:ext uri="{FF2B5EF4-FFF2-40B4-BE49-F238E27FC236}">
                <a16:creationId xmlns="" xmlns:a16="http://schemas.microsoft.com/office/drawing/2014/main" id="{59D694AD-58A5-A7E3-8379-2D0781389C61}"/>
              </a:ext>
            </a:extLst>
          </p:cNvPr>
          <p:cNvPicPr>
            <a:picLocks noChangeAspect="1"/>
          </p:cNvPicPr>
          <p:nvPr/>
        </p:nvPicPr>
        <p:blipFill>
          <a:blip r:embed="rId5"/>
          <a:stretch>
            <a:fillRect/>
          </a:stretch>
        </p:blipFill>
        <p:spPr>
          <a:xfrm>
            <a:off x="6152033" y="594360"/>
            <a:ext cx="5780887" cy="2048161"/>
          </a:xfrm>
          <a:prstGeom prst="rect">
            <a:avLst/>
          </a:prstGeom>
        </p:spPr>
      </p:pic>
    </p:spTree>
    <p:extLst>
      <p:ext uri="{BB962C8B-B14F-4D97-AF65-F5344CB8AC3E}">
        <p14:creationId xmlns="" xmlns:p14="http://schemas.microsoft.com/office/powerpoint/2010/main" val="339351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pPr/>
              <a:t>23</a:t>
            </a:fld>
            <a:endParaRPr lang="en-US" dirty="0"/>
          </a:p>
        </p:txBody>
      </p:sp>
      <p:pic>
        <p:nvPicPr>
          <p:cNvPr id="4" name="Picture 3">
            <a:extLst>
              <a:ext uri="{FF2B5EF4-FFF2-40B4-BE49-F238E27FC236}">
                <a16:creationId xmlns="" xmlns:a16="http://schemas.microsoft.com/office/drawing/2014/main" id="{84946A2E-91B1-14DF-2295-43386A4D885B}"/>
              </a:ext>
            </a:extLst>
          </p:cNvPr>
          <p:cNvPicPr>
            <a:picLocks noChangeAspect="1"/>
          </p:cNvPicPr>
          <p:nvPr/>
        </p:nvPicPr>
        <p:blipFill>
          <a:blip r:embed="rId2"/>
          <a:stretch>
            <a:fillRect/>
          </a:stretch>
        </p:blipFill>
        <p:spPr>
          <a:xfrm>
            <a:off x="1418859" y="771861"/>
            <a:ext cx="5239481" cy="1352739"/>
          </a:xfrm>
          <a:prstGeom prst="rect">
            <a:avLst/>
          </a:prstGeom>
        </p:spPr>
      </p:pic>
      <p:pic>
        <p:nvPicPr>
          <p:cNvPr id="8" name="Picture 7">
            <a:extLst>
              <a:ext uri="{FF2B5EF4-FFF2-40B4-BE49-F238E27FC236}">
                <a16:creationId xmlns="" xmlns:a16="http://schemas.microsoft.com/office/drawing/2014/main" id="{CD87A978-346D-7974-5EE9-3E459E22E81B}"/>
              </a:ext>
            </a:extLst>
          </p:cNvPr>
          <p:cNvPicPr>
            <a:picLocks noChangeAspect="1"/>
          </p:cNvPicPr>
          <p:nvPr/>
        </p:nvPicPr>
        <p:blipFill>
          <a:blip r:embed="rId3"/>
          <a:stretch>
            <a:fillRect/>
          </a:stretch>
        </p:blipFill>
        <p:spPr>
          <a:xfrm>
            <a:off x="1418859" y="2235003"/>
            <a:ext cx="8697539" cy="4163006"/>
          </a:xfrm>
          <a:prstGeom prst="rect">
            <a:avLst/>
          </a:prstGeom>
        </p:spPr>
      </p:pic>
    </p:spTree>
    <p:extLst>
      <p:ext uri="{BB962C8B-B14F-4D97-AF65-F5344CB8AC3E}">
        <p14:creationId xmlns="" xmlns:p14="http://schemas.microsoft.com/office/powerpoint/2010/main" val="525936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8B9482A7-1662-C1D3-6D75-9930EDBF903E}"/>
              </a:ext>
            </a:extLst>
          </p:cNvPr>
          <p:cNvSpPr>
            <a:spLocks noGrp="1"/>
          </p:cNvSpPr>
          <p:nvPr>
            <p:ph type="sldNum" sz="quarter" idx="12"/>
          </p:nvPr>
        </p:nvSpPr>
        <p:spPr/>
        <p:txBody>
          <a:bodyPr/>
          <a:lstStyle/>
          <a:p>
            <a:fld id="{48F63A3B-78C7-47BE-AE5E-E10140E04643}" type="slidenum">
              <a:rPr lang="en-US" smtClean="0"/>
              <a:pPr/>
              <a:t>24</a:t>
            </a:fld>
            <a:endParaRPr lang="en-US" dirty="0"/>
          </a:p>
        </p:txBody>
      </p:sp>
      <p:pic>
        <p:nvPicPr>
          <p:cNvPr id="3" name="Picture 2">
            <a:extLst>
              <a:ext uri="{FF2B5EF4-FFF2-40B4-BE49-F238E27FC236}">
                <a16:creationId xmlns="" xmlns:a16="http://schemas.microsoft.com/office/drawing/2014/main" id="{1D0781B7-B7C9-287F-BC5B-10F4631EFAB3}"/>
              </a:ext>
            </a:extLst>
          </p:cNvPr>
          <p:cNvPicPr>
            <a:picLocks noChangeAspect="1"/>
          </p:cNvPicPr>
          <p:nvPr/>
        </p:nvPicPr>
        <p:blipFill>
          <a:blip r:embed="rId2"/>
          <a:stretch>
            <a:fillRect/>
          </a:stretch>
        </p:blipFill>
        <p:spPr>
          <a:xfrm>
            <a:off x="919378" y="594360"/>
            <a:ext cx="8954750" cy="4382112"/>
          </a:xfrm>
          <a:prstGeom prst="rect">
            <a:avLst/>
          </a:prstGeom>
        </p:spPr>
      </p:pic>
      <p:pic>
        <p:nvPicPr>
          <p:cNvPr id="6" name="Picture 5">
            <a:extLst>
              <a:ext uri="{FF2B5EF4-FFF2-40B4-BE49-F238E27FC236}">
                <a16:creationId xmlns="" xmlns:a16="http://schemas.microsoft.com/office/drawing/2014/main" id="{FF87223A-B6C5-94AA-2409-FA157DE6B9CC}"/>
              </a:ext>
            </a:extLst>
          </p:cNvPr>
          <p:cNvPicPr>
            <a:picLocks noChangeAspect="1"/>
          </p:cNvPicPr>
          <p:nvPr/>
        </p:nvPicPr>
        <p:blipFill>
          <a:blip r:embed="rId3"/>
          <a:stretch>
            <a:fillRect/>
          </a:stretch>
        </p:blipFill>
        <p:spPr>
          <a:xfrm>
            <a:off x="919378" y="4976472"/>
            <a:ext cx="4391638" cy="1600423"/>
          </a:xfrm>
          <a:prstGeom prst="rect">
            <a:avLst/>
          </a:prstGeom>
        </p:spPr>
      </p:pic>
      <p:pic>
        <p:nvPicPr>
          <p:cNvPr id="8" name="Picture 7">
            <a:extLst>
              <a:ext uri="{FF2B5EF4-FFF2-40B4-BE49-F238E27FC236}">
                <a16:creationId xmlns="" xmlns:a16="http://schemas.microsoft.com/office/drawing/2014/main" id="{AC99E61D-0492-7B93-03E0-C956F8B7EB9B}"/>
              </a:ext>
            </a:extLst>
          </p:cNvPr>
          <p:cNvPicPr>
            <a:picLocks noChangeAspect="1"/>
          </p:cNvPicPr>
          <p:nvPr/>
        </p:nvPicPr>
        <p:blipFill>
          <a:blip r:embed="rId4"/>
          <a:stretch>
            <a:fillRect/>
          </a:stretch>
        </p:blipFill>
        <p:spPr>
          <a:xfrm>
            <a:off x="5756167" y="5115133"/>
            <a:ext cx="4229690" cy="1038370"/>
          </a:xfrm>
          <a:prstGeom prst="rect">
            <a:avLst/>
          </a:prstGeom>
        </p:spPr>
      </p:pic>
    </p:spTree>
    <p:extLst>
      <p:ext uri="{BB962C8B-B14F-4D97-AF65-F5344CB8AC3E}">
        <p14:creationId xmlns="" xmlns:p14="http://schemas.microsoft.com/office/powerpoint/2010/main" val="182858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10" name="Picture 9">
            <a:extLst>
              <a:ext uri="{FF2B5EF4-FFF2-40B4-BE49-F238E27FC236}">
                <a16:creationId xmlns="" xmlns:a16="http://schemas.microsoft.com/office/drawing/2014/main" id="{CFD2881F-2EBE-927D-02D3-33264552703E}"/>
              </a:ext>
            </a:extLst>
          </p:cNvPr>
          <p:cNvPicPr>
            <a:picLocks noChangeAspect="1"/>
          </p:cNvPicPr>
          <p:nvPr/>
        </p:nvPicPr>
        <p:blipFill>
          <a:blip r:embed="rId2"/>
          <a:stretch>
            <a:fillRect/>
          </a:stretch>
        </p:blipFill>
        <p:spPr>
          <a:xfrm>
            <a:off x="1442388" y="1358153"/>
            <a:ext cx="9307224" cy="3823691"/>
          </a:xfrm>
          <a:prstGeom prst="rect">
            <a:avLst/>
          </a:prstGeom>
        </p:spPr>
      </p:pic>
    </p:spTree>
    <p:extLst>
      <p:ext uri="{BB962C8B-B14F-4D97-AF65-F5344CB8AC3E}">
        <p14:creationId xmlns="" xmlns:p14="http://schemas.microsoft.com/office/powerpoint/2010/main" val="327803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26</a:t>
            </a:fld>
            <a:endParaRPr lang="en-US" dirty="0"/>
          </a:p>
        </p:txBody>
      </p:sp>
      <p:pic>
        <p:nvPicPr>
          <p:cNvPr id="3" name="Picture 2">
            <a:extLst>
              <a:ext uri="{FF2B5EF4-FFF2-40B4-BE49-F238E27FC236}">
                <a16:creationId xmlns="" xmlns:a16="http://schemas.microsoft.com/office/drawing/2014/main" id="{FFE4634E-D082-3D79-34ED-0AF0DE615314}"/>
              </a:ext>
            </a:extLst>
          </p:cNvPr>
          <p:cNvPicPr>
            <a:picLocks noChangeAspect="1"/>
          </p:cNvPicPr>
          <p:nvPr/>
        </p:nvPicPr>
        <p:blipFill>
          <a:blip r:embed="rId2"/>
          <a:stretch>
            <a:fillRect/>
          </a:stretch>
        </p:blipFill>
        <p:spPr>
          <a:xfrm>
            <a:off x="3338127" y="1371313"/>
            <a:ext cx="5515745" cy="4115374"/>
          </a:xfrm>
          <a:prstGeom prst="rect">
            <a:avLst/>
          </a:prstGeom>
        </p:spPr>
      </p:pic>
    </p:spTree>
    <p:extLst>
      <p:ext uri="{BB962C8B-B14F-4D97-AF65-F5344CB8AC3E}">
        <p14:creationId xmlns="" xmlns:p14="http://schemas.microsoft.com/office/powerpoint/2010/main" val="2350638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27</a:t>
            </a:fld>
            <a:endParaRPr lang="en-US" dirty="0"/>
          </a:p>
        </p:txBody>
      </p:sp>
      <p:pic>
        <p:nvPicPr>
          <p:cNvPr id="3" name="Picture 2">
            <a:extLst>
              <a:ext uri="{FF2B5EF4-FFF2-40B4-BE49-F238E27FC236}">
                <a16:creationId xmlns="" xmlns:a16="http://schemas.microsoft.com/office/drawing/2014/main" id="{86146F12-3C8B-70E7-2553-6AD7D2A344F3}"/>
              </a:ext>
            </a:extLst>
          </p:cNvPr>
          <p:cNvPicPr>
            <a:picLocks noChangeAspect="1"/>
          </p:cNvPicPr>
          <p:nvPr/>
        </p:nvPicPr>
        <p:blipFill>
          <a:blip r:embed="rId2"/>
          <a:stretch>
            <a:fillRect/>
          </a:stretch>
        </p:blipFill>
        <p:spPr>
          <a:xfrm>
            <a:off x="2918012" y="1199871"/>
            <a:ext cx="5926334" cy="4001058"/>
          </a:xfrm>
          <a:prstGeom prst="rect">
            <a:avLst/>
          </a:prstGeom>
        </p:spPr>
      </p:pic>
    </p:spTree>
    <p:extLst>
      <p:ext uri="{BB962C8B-B14F-4D97-AF65-F5344CB8AC3E}">
        <p14:creationId xmlns="" xmlns:p14="http://schemas.microsoft.com/office/powerpoint/2010/main" val="2486720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3" name="Picture 2">
            <a:extLst>
              <a:ext uri="{FF2B5EF4-FFF2-40B4-BE49-F238E27FC236}">
                <a16:creationId xmlns="" xmlns:a16="http://schemas.microsoft.com/office/drawing/2014/main" id="{454057DC-A2FF-53B9-0B36-B60D87A53903}"/>
              </a:ext>
            </a:extLst>
          </p:cNvPr>
          <p:cNvPicPr>
            <a:picLocks noChangeAspect="1"/>
          </p:cNvPicPr>
          <p:nvPr/>
        </p:nvPicPr>
        <p:blipFill>
          <a:blip r:embed="rId2"/>
          <a:stretch>
            <a:fillRect/>
          </a:stretch>
        </p:blipFill>
        <p:spPr>
          <a:xfrm>
            <a:off x="2783541" y="1442760"/>
            <a:ext cx="6084621" cy="3972479"/>
          </a:xfrm>
          <a:prstGeom prst="rect">
            <a:avLst/>
          </a:prstGeom>
        </p:spPr>
      </p:pic>
    </p:spTree>
    <p:extLst>
      <p:ext uri="{BB962C8B-B14F-4D97-AF65-F5344CB8AC3E}">
        <p14:creationId xmlns="" xmlns:p14="http://schemas.microsoft.com/office/powerpoint/2010/main" val="222443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4" name="Picture 3">
            <a:extLst>
              <a:ext uri="{FF2B5EF4-FFF2-40B4-BE49-F238E27FC236}">
                <a16:creationId xmlns="" xmlns:a16="http://schemas.microsoft.com/office/drawing/2014/main" id="{F7A2484D-715D-F9E0-4ED0-BDB37F8A1784}"/>
              </a:ext>
            </a:extLst>
          </p:cNvPr>
          <p:cNvPicPr>
            <a:picLocks noChangeAspect="1"/>
          </p:cNvPicPr>
          <p:nvPr/>
        </p:nvPicPr>
        <p:blipFill>
          <a:blip r:embed="rId2"/>
          <a:stretch>
            <a:fillRect/>
          </a:stretch>
        </p:blipFill>
        <p:spPr>
          <a:xfrm>
            <a:off x="2783541" y="1404655"/>
            <a:ext cx="6113200" cy="4048690"/>
          </a:xfrm>
          <a:prstGeom prst="rect">
            <a:avLst/>
          </a:prstGeom>
        </p:spPr>
      </p:pic>
    </p:spTree>
    <p:extLst>
      <p:ext uri="{BB962C8B-B14F-4D97-AF65-F5344CB8AC3E}">
        <p14:creationId xmlns="" xmlns:p14="http://schemas.microsoft.com/office/powerpoint/2010/main" val="305894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940BC6-9DA0-FB4D-8879-DC8B3958C07C}"/>
              </a:ext>
            </a:extLst>
          </p:cNvPr>
          <p:cNvSpPr>
            <a:spLocks noGrp="1"/>
          </p:cNvSpPr>
          <p:nvPr>
            <p:ph type="title"/>
          </p:nvPr>
        </p:nvSpPr>
        <p:spPr>
          <a:xfrm>
            <a:off x="758952" y="422238"/>
            <a:ext cx="10671048" cy="768096"/>
          </a:xfrm>
        </p:spPr>
        <p:txBody>
          <a:bodyPr/>
          <a:lstStyle/>
          <a:p>
            <a:pPr algn="ctr"/>
            <a:r>
              <a:rPr lang="en-US" dirty="0"/>
              <a:t>Introduction</a:t>
            </a:r>
          </a:p>
        </p:txBody>
      </p:sp>
      <p:sp>
        <p:nvSpPr>
          <p:cNvPr id="15" name="Slide Number Placeholder 14">
            <a:extLst>
              <a:ext uri="{FF2B5EF4-FFF2-40B4-BE49-F238E27FC236}">
                <a16:creationId xmlns=""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5" name="TextBox 4">
            <a:extLst>
              <a:ext uri="{FF2B5EF4-FFF2-40B4-BE49-F238E27FC236}">
                <a16:creationId xmlns="" xmlns:a16="http://schemas.microsoft.com/office/drawing/2014/main" id="{F929DD8E-766C-14EF-5680-56C9C94455F1}"/>
              </a:ext>
            </a:extLst>
          </p:cNvPr>
          <p:cNvSpPr txBox="1"/>
          <p:nvPr/>
        </p:nvSpPr>
        <p:spPr>
          <a:xfrm>
            <a:off x="385370" y="1371217"/>
            <a:ext cx="10504303" cy="4401205"/>
          </a:xfrm>
          <a:prstGeom prst="rect">
            <a:avLst/>
          </a:prstGeom>
          <a:noFill/>
        </p:spPr>
        <p:txBody>
          <a:bodyPr wrap="square" rtlCol="0">
            <a:spAutoFit/>
          </a:bodyPr>
          <a:lstStyle/>
          <a:p>
            <a:pPr algn="just"/>
            <a:r>
              <a:rPr lang="en-US" sz="2000" b="0" i="0" dirty="0">
                <a:effectLst/>
                <a:latin typeface="Arial" pitchFamily="34" charset="0"/>
                <a:cs typeface="Arial" pitchFamily="34" charset="0"/>
              </a:rPr>
              <a:t>The proliferation of social media enables people to express their opinions widely online. However, at the same time, this has resulted in the emergence of conflict and hate, making online environments uninviting for users.</a:t>
            </a:r>
          </a:p>
          <a:p>
            <a:pPr algn="just"/>
            <a:endParaRPr lang="en-US" sz="2000" dirty="0">
              <a:latin typeface="Arial" pitchFamily="34" charset="0"/>
              <a:cs typeface="Arial" pitchFamily="34" charset="0"/>
            </a:endParaRPr>
          </a:p>
          <a:p>
            <a:pPr algn="l"/>
            <a:r>
              <a:rPr lang="en-US" sz="2000" b="0" i="0" dirty="0">
                <a:effectLst/>
                <a:latin typeface="Arial" pitchFamily="34" charset="0"/>
                <a:cs typeface="Arial"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l"/>
            <a:endParaRPr lang="en-US" sz="2000" b="0" i="0" dirty="0">
              <a:effectLst/>
              <a:latin typeface="Arial" pitchFamily="34" charset="0"/>
              <a:cs typeface="Arial" pitchFamily="34" charset="0"/>
            </a:endParaRPr>
          </a:p>
          <a:p>
            <a:pPr algn="l"/>
            <a:r>
              <a:rPr lang="en-US" sz="2000" b="0" i="0" dirty="0">
                <a:effectLst/>
                <a:latin typeface="Arial" pitchFamily="34" charset="0"/>
                <a:cs typeface="Arial" pitchFamily="34" charset="0"/>
              </a:rPr>
              <a:t>Our goal is to build a prototype of online hate and abuse comment classifier which can used to classify hate and offensive comments so that it can be controlled and restricted from spreading hatred and cyberbullying.</a:t>
            </a:r>
          </a:p>
          <a:p>
            <a:pPr algn="just"/>
            <a:endParaRPr lang="en-US" sz="2000" dirty="0">
              <a:latin typeface="Arial" pitchFamily="34" charset="0"/>
              <a:cs typeface="Arial" pitchFamily="34" charset="0"/>
            </a:endParaRPr>
          </a:p>
        </p:txBody>
      </p:sp>
    </p:spTree>
    <p:extLst>
      <p:ext uri="{BB962C8B-B14F-4D97-AF65-F5344CB8AC3E}">
        <p14:creationId xmlns=""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4" name="Picture 3">
            <a:extLst>
              <a:ext uri="{FF2B5EF4-FFF2-40B4-BE49-F238E27FC236}">
                <a16:creationId xmlns="" xmlns:a16="http://schemas.microsoft.com/office/drawing/2014/main" id="{D02EDF19-7F24-74B6-7C19-D770B3CF56B4}"/>
              </a:ext>
            </a:extLst>
          </p:cNvPr>
          <p:cNvPicPr>
            <a:picLocks noChangeAspect="1"/>
          </p:cNvPicPr>
          <p:nvPr/>
        </p:nvPicPr>
        <p:blipFill>
          <a:blip r:embed="rId2"/>
          <a:stretch>
            <a:fillRect/>
          </a:stretch>
        </p:blipFill>
        <p:spPr>
          <a:xfrm>
            <a:off x="3042811" y="1323681"/>
            <a:ext cx="6106377" cy="4210638"/>
          </a:xfrm>
          <a:prstGeom prst="rect">
            <a:avLst/>
          </a:prstGeom>
        </p:spPr>
      </p:pic>
    </p:spTree>
    <p:extLst>
      <p:ext uri="{BB962C8B-B14F-4D97-AF65-F5344CB8AC3E}">
        <p14:creationId xmlns="" xmlns:p14="http://schemas.microsoft.com/office/powerpoint/2010/main" val="3773494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31</a:t>
            </a:fld>
            <a:endParaRPr lang="en-US" dirty="0"/>
          </a:p>
        </p:txBody>
      </p:sp>
      <p:pic>
        <p:nvPicPr>
          <p:cNvPr id="3" name="Picture 2">
            <a:extLst>
              <a:ext uri="{FF2B5EF4-FFF2-40B4-BE49-F238E27FC236}">
                <a16:creationId xmlns="" xmlns:a16="http://schemas.microsoft.com/office/drawing/2014/main" id="{870DCD6C-5480-605A-91AB-2A87F24FEC04}"/>
              </a:ext>
            </a:extLst>
          </p:cNvPr>
          <p:cNvPicPr>
            <a:picLocks noChangeAspect="1"/>
          </p:cNvPicPr>
          <p:nvPr/>
        </p:nvPicPr>
        <p:blipFill>
          <a:blip r:embed="rId2"/>
          <a:stretch>
            <a:fillRect/>
          </a:stretch>
        </p:blipFill>
        <p:spPr>
          <a:xfrm>
            <a:off x="2931460" y="1390365"/>
            <a:ext cx="5960518" cy="4077269"/>
          </a:xfrm>
          <a:prstGeom prst="rect">
            <a:avLst/>
          </a:prstGeom>
        </p:spPr>
      </p:pic>
    </p:spTree>
    <p:extLst>
      <p:ext uri="{BB962C8B-B14F-4D97-AF65-F5344CB8AC3E}">
        <p14:creationId xmlns="" xmlns:p14="http://schemas.microsoft.com/office/powerpoint/2010/main" val="768898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3" name="Picture 2">
            <a:extLst>
              <a:ext uri="{FF2B5EF4-FFF2-40B4-BE49-F238E27FC236}">
                <a16:creationId xmlns="" xmlns:a16="http://schemas.microsoft.com/office/drawing/2014/main" id="{75D77A96-B5D9-9B39-EC0D-F41AAFB39FCF}"/>
              </a:ext>
            </a:extLst>
          </p:cNvPr>
          <p:cNvPicPr>
            <a:picLocks noChangeAspect="1"/>
          </p:cNvPicPr>
          <p:nvPr/>
        </p:nvPicPr>
        <p:blipFill>
          <a:blip r:embed="rId2"/>
          <a:stretch>
            <a:fillRect/>
          </a:stretch>
        </p:blipFill>
        <p:spPr>
          <a:xfrm>
            <a:off x="2608729" y="1309391"/>
            <a:ext cx="6264196" cy="4239217"/>
          </a:xfrm>
          <a:prstGeom prst="rect">
            <a:avLst/>
          </a:prstGeom>
        </p:spPr>
      </p:pic>
    </p:spTree>
    <p:extLst>
      <p:ext uri="{BB962C8B-B14F-4D97-AF65-F5344CB8AC3E}">
        <p14:creationId xmlns="" xmlns:p14="http://schemas.microsoft.com/office/powerpoint/2010/main" val="360530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33</a:t>
            </a:fld>
            <a:endParaRPr lang="en-US" dirty="0"/>
          </a:p>
        </p:txBody>
      </p:sp>
      <p:pic>
        <p:nvPicPr>
          <p:cNvPr id="3" name="Picture 2">
            <a:extLst>
              <a:ext uri="{FF2B5EF4-FFF2-40B4-BE49-F238E27FC236}">
                <a16:creationId xmlns="" xmlns:a16="http://schemas.microsoft.com/office/drawing/2014/main" id="{8836B154-230B-0087-9D15-78BB4E09826B}"/>
              </a:ext>
            </a:extLst>
          </p:cNvPr>
          <p:cNvPicPr>
            <a:picLocks noChangeAspect="1"/>
          </p:cNvPicPr>
          <p:nvPr/>
        </p:nvPicPr>
        <p:blipFill>
          <a:blip r:embed="rId2"/>
          <a:stretch>
            <a:fillRect/>
          </a:stretch>
        </p:blipFill>
        <p:spPr>
          <a:xfrm>
            <a:off x="2693447" y="355002"/>
            <a:ext cx="6401693" cy="3820058"/>
          </a:xfrm>
          <a:prstGeom prst="rect">
            <a:avLst/>
          </a:prstGeom>
        </p:spPr>
      </p:pic>
      <p:pic>
        <p:nvPicPr>
          <p:cNvPr id="6" name="Picture 5">
            <a:extLst>
              <a:ext uri="{FF2B5EF4-FFF2-40B4-BE49-F238E27FC236}">
                <a16:creationId xmlns="" xmlns:a16="http://schemas.microsoft.com/office/drawing/2014/main" id="{67B4A2E7-5498-02E6-C082-09F388D37E91}"/>
              </a:ext>
            </a:extLst>
          </p:cNvPr>
          <p:cNvPicPr>
            <a:picLocks noChangeAspect="1"/>
          </p:cNvPicPr>
          <p:nvPr/>
        </p:nvPicPr>
        <p:blipFill>
          <a:blip r:embed="rId3"/>
          <a:stretch>
            <a:fillRect/>
          </a:stretch>
        </p:blipFill>
        <p:spPr>
          <a:xfrm>
            <a:off x="2693447" y="4175060"/>
            <a:ext cx="6611273" cy="2514951"/>
          </a:xfrm>
          <a:prstGeom prst="rect">
            <a:avLst/>
          </a:prstGeom>
        </p:spPr>
      </p:pic>
      <p:pic>
        <p:nvPicPr>
          <p:cNvPr id="2" name="Picture 1">
            <a:extLst>
              <a:ext uri="{FF2B5EF4-FFF2-40B4-BE49-F238E27FC236}">
                <a16:creationId xmlns="" xmlns:a16="http://schemas.microsoft.com/office/drawing/2014/main" id="{966CB9F9-E136-C2B8-77C1-AC1DD21EEBB3}"/>
              </a:ext>
            </a:extLst>
          </p:cNvPr>
          <p:cNvPicPr>
            <a:picLocks noChangeAspect="1"/>
          </p:cNvPicPr>
          <p:nvPr/>
        </p:nvPicPr>
        <p:blipFill>
          <a:blip r:embed="rId2"/>
          <a:stretch>
            <a:fillRect/>
          </a:stretch>
        </p:blipFill>
        <p:spPr>
          <a:xfrm>
            <a:off x="2693447" y="274320"/>
            <a:ext cx="6401693" cy="3820058"/>
          </a:xfrm>
          <a:prstGeom prst="rect">
            <a:avLst/>
          </a:prstGeom>
        </p:spPr>
      </p:pic>
    </p:spTree>
    <p:extLst>
      <p:ext uri="{BB962C8B-B14F-4D97-AF65-F5344CB8AC3E}">
        <p14:creationId xmlns="" xmlns:p14="http://schemas.microsoft.com/office/powerpoint/2010/main" val="11250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34</a:t>
            </a:fld>
            <a:endParaRPr lang="en-US" dirty="0"/>
          </a:p>
        </p:txBody>
      </p:sp>
      <p:pic>
        <p:nvPicPr>
          <p:cNvPr id="3" name="Picture 2">
            <a:extLst>
              <a:ext uri="{FF2B5EF4-FFF2-40B4-BE49-F238E27FC236}">
                <a16:creationId xmlns="" xmlns:a16="http://schemas.microsoft.com/office/drawing/2014/main" id="{EA6AF936-F432-21C4-CB10-BD8421A4781A}"/>
              </a:ext>
            </a:extLst>
          </p:cNvPr>
          <p:cNvPicPr>
            <a:picLocks noChangeAspect="1"/>
          </p:cNvPicPr>
          <p:nvPr/>
        </p:nvPicPr>
        <p:blipFill>
          <a:blip r:embed="rId2"/>
          <a:stretch>
            <a:fillRect/>
          </a:stretch>
        </p:blipFill>
        <p:spPr>
          <a:xfrm>
            <a:off x="3080138" y="731520"/>
            <a:ext cx="5144218" cy="2419688"/>
          </a:xfrm>
          <a:prstGeom prst="rect">
            <a:avLst/>
          </a:prstGeom>
        </p:spPr>
      </p:pic>
      <p:pic>
        <p:nvPicPr>
          <p:cNvPr id="7170" name="Picture 2">
            <a:extLst>
              <a:ext uri="{FF2B5EF4-FFF2-40B4-BE49-F238E27FC236}">
                <a16:creationId xmlns="" xmlns:a16="http://schemas.microsoft.com/office/drawing/2014/main" id="{A95DB58D-89B4-1204-2277-4FD7AF5EC17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585322" y="3478530"/>
            <a:ext cx="3676650" cy="264795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E4142AA3-407C-52FB-E005-853CA484F898}"/>
              </a:ext>
            </a:extLst>
          </p:cNvPr>
          <p:cNvPicPr>
            <a:picLocks noChangeAspect="1"/>
          </p:cNvPicPr>
          <p:nvPr/>
        </p:nvPicPr>
        <p:blipFill>
          <a:blip r:embed="rId4"/>
          <a:stretch>
            <a:fillRect/>
          </a:stretch>
        </p:blipFill>
        <p:spPr>
          <a:xfrm>
            <a:off x="1590046" y="6171079"/>
            <a:ext cx="9011908" cy="381053"/>
          </a:xfrm>
          <a:prstGeom prst="rect">
            <a:avLst/>
          </a:prstGeom>
        </p:spPr>
      </p:pic>
    </p:spTree>
    <p:extLst>
      <p:ext uri="{BB962C8B-B14F-4D97-AF65-F5344CB8AC3E}">
        <p14:creationId xmlns="" xmlns:p14="http://schemas.microsoft.com/office/powerpoint/2010/main" val="1803696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35</a:t>
            </a:fld>
            <a:endParaRPr lang="en-US" dirty="0"/>
          </a:p>
        </p:txBody>
      </p:sp>
      <p:pic>
        <p:nvPicPr>
          <p:cNvPr id="3" name="Picture 2">
            <a:extLst>
              <a:ext uri="{FF2B5EF4-FFF2-40B4-BE49-F238E27FC236}">
                <a16:creationId xmlns="" xmlns:a16="http://schemas.microsoft.com/office/drawing/2014/main" id="{BCDEFAA0-10D5-2B61-05B7-81FAA32372CF}"/>
              </a:ext>
            </a:extLst>
          </p:cNvPr>
          <p:cNvPicPr>
            <a:picLocks noChangeAspect="1"/>
          </p:cNvPicPr>
          <p:nvPr/>
        </p:nvPicPr>
        <p:blipFill>
          <a:blip r:embed="rId2"/>
          <a:stretch>
            <a:fillRect/>
          </a:stretch>
        </p:blipFill>
        <p:spPr>
          <a:xfrm>
            <a:off x="2732946" y="201706"/>
            <a:ext cx="6430272" cy="4182059"/>
          </a:xfrm>
          <a:prstGeom prst="rect">
            <a:avLst/>
          </a:prstGeom>
        </p:spPr>
      </p:pic>
      <p:pic>
        <p:nvPicPr>
          <p:cNvPr id="6" name="Picture 5">
            <a:extLst>
              <a:ext uri="{FF2B5EF4-FFF2-40B4-BE49-F238E27FC236}">
                <a16:creationId xmlns="" xmlns:a16="http://schemas.microsoft.com/office/drawing/2014/main" id="{858C78F0-AC5C-E029-61C2-4DD99E304875}"/>
              </a:ext>
            </a:extLst>
          </p:cNvPr>
          <p:cNvPicPr>
            <a:picLocks noChangeAspect="1"/>
          </p:cNvPicPr>
          <p:nvPr/>
        </p:nvPicPr>
        <p:blipFill>
          <a:blip r:embed="rId3"/>
          <a:stretch>
            <a:fillRect/>
          </a:stretch>
        </p:blipFill>
        <p:spPr>
          <a:xfrm>
            <a:off x="2732946" y="4424106"/>
            <a:ext cx="6430272" cy="2257740"/>
          </a:xfrm>
          <a:prstGeom prst="rect">
            <a:avLst/>
          </a:prstGeom>
        </p:spPr>
      </p:pic>
    </p:spTree>
    <p:extLst>
      <p:ext uri="{BB962C8B-B14F-4D97-AF65-F5344CB8AC3E}">
        <p14:creationId xmlns="" xmlns:p14="http://schemas.microsoft.com/office/powerpoint/2010/main" val="3214069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3" name="Picture 2">
            <a:extLst>
              <a:ext uri="{FF2B5EF4-FFF2-40B4-BE49-F238E27FC236}">
                <a16:creationId xmlns="" xmlns:a16="http://schemas.microsoft.com/office/drawing/2014/main" id="{9B959B34-98B8-247D-7034-5FD72B9A747C}"/>
              </a:ext>
            </a:extLst>
          </p:cNvPr>
          <p:cNvPicPr>
            <a:picLocks noChangeAspect="1"/>
          </p:cNvPicPr>
          <p:nvPr/>
        </p:nvPicPr>
        <p:blipFill>
          <a:blip r:embed="rId2"/>
          <a:stretch>
            <a:fillRect/>
          </a:stretch>
        </p:blipFill>
        <p:spPr>
          <a:xfrm>
            <a:off x="1073999" y="416858"/>
            <a:ext cx="5229955" cy="3486637"/>
          </a:xfrm>
          <a:prstGeom prst="rect">
            <a:avLst/>
          </a:prstGeom>
        </p:spPr>
      </p:pic>
      <p:pic>
        <p:nvPicPr>
          <p:cNvPr id="6" name="Picture 5">
            <a:extLst>
              <a:ext uri="{FF2B5EF4-FFF2-40B4-BE49-F238E27FC236}">
                <a16:creationId xmlns="" xmlns:a16="http://schemas.microsoft.com/office/drawing/2014/main" id="{D2047317-3745-FB29-1A33-4AE1CAB33E97}"/>
              </a:ext>
            </a:extLst>
          </p:cNvPr>
          <p:cNvPicPr>
            <a:picLocks noChangeAspect="1"/>
          </p:cNvPicPr>
          <p:nvPr/>
        </p:nvPicPr>
        <p:blipFill>
          <a:blip r:embed="rId3"/>
          <a:stretch>
            <a:fillRect/>
          </a:stretch>
        </p:blipFill>
        <p:spPr>
          <a:xfrm>
            <a:off x="1073999" y="4164799"/>
            <a:ext cx="7268589" cy="2105319"/>
          </a:xfrm>
          <a:prstGeom prst="rect">
            <a:avLst/>
          </a:prstGeom>
        </p:spPr>
      </p:pic>
      <p:pic>
        <p:nvPicPr>
          <p:cNvPr id="8194" name="Picture 2">
            <a:extLst>
              <a:ext uri="{FF2B5EF4-FFF2-40B4-BE49-F238E27FC236}">
                <a16:creationId xmlns="" xmlns:a16="http://schemas.microsoft.com/office/drawing/2014/main" id="{C01BC565-C0E7-CCF1-596E-12DF14B94573}"/>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494952" y="3098293"/>
            <a:ext cx="3190875" cy="317182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a:extLst>
              <a:ext uri="{FF2B5EF4-FFF2-40B4-BE49-F238E27FC236}">
                <a16:creationId xmlns="" xmlns:a16="http://schemas.microsoft.com/office/drawing/2014/main" id="{8034B3FA-19FB-67CB-E71F-E03A0F39F2C1}"/>
              </a:ext>
            </a:extLst>
          </p:cNvPr>
          <p:cNvPicPr>
            <a:picLocks noChangeAspect="1"/>
          </p:cNvPicPr>
          <p:nvPr/>
        </p:nvPicPr>
        <p:blipFill>
          <a:blip r:embed="rId5"/>
          <a:stretch>
            <a:fillRect/>
          </a:stretch>
        </p:blipFill>
        <p:spPr>
          <a:xfrm>
            <a:off x="8494952" y="6266269"/>
            <a:ext cx="3658111" cy="476316"/>
          </a:xfrm>
          <a:prstGeom prst="rect">
            <a:avLst/>
          </a:prstGeom>
        </p:spPr>
      </p:pic>
    </p:spTree>
    <p:extLst>
      <p:ext uri="{BB962C8B-B14F-4D97-AF65-F5344CB8AC3E}">
        <p14:creationId xmlns="" xmlns:p14="http://schemas.microsoft.com/office/powerpoint/2010/main" val="332172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37</a:t>
            </a:fld>
            <a:endParaRPr lang="en-US" dirty="0"/>
          </a:p>
        </p:txBody>
      </p:sp>
      <p:pic>
        <p:nvPicPr>
          <p:cNvPr id="3" name="Picture 2">
            <a:extLst>
              <a:ext uri="{FF2B5EF4-FFF2-40B4-BE49-F238E27FC236}">
                <a16:creationId xmlns="" xmlns:a16="http://schemas.microsoft.com/office/drawing/2014/main" id="{7CDBE434-E07E-6F11-086C-214CE1D427C3}"/>
              </a:ext>
            </a:extLst>
          </p:cNvPr>
          <p:cNvPicPr>
            <a:picLocks noChangeAspect="1"/>
          </p:cNvPicPr>
          <p:nvPr/>
        </p:nvPicPr>
        <p:blipFill>
          <a:blip r:embed="rId2"/>
          <a:stretch>
            <a:fillRect/>
          </a:stretch>
        </p:blipFill>
        <p:spPr>
          <a:xfrm>
            <a:off x="2869425" y="594360"/>
            <a:ext cx="5753903" cy="2781688"/>
          </a:xfrm>
          <a:prstGeom prst="rect">
            <a:avLst/>
          </a:prstGeom>
        </p:spPr>
      </p:pic>
      <p:pic>
        <p:nvPicPr>
          <p:cNvPr id="9218" name="Picture 2">
            <a:extLst>
              <a:ext uri="{FF2B5EF4-FFF2-40B4-BE49-F238E27FC236}">
                <a16:creationId xmlns="" xmlns:a16="http://schemas.microsoft.com/office/drawing/2014/main" id="{0F88DF99-2F78-87AE-200C-79B62C93DCB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869425" y="3481953"/>
            <a:ext cx="3752850" cy="264795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13FA73D1-A272-3AE0-C922-CE6C9740A40F}"/>
              </a:ext>
            </a:extLst>
          </p:cNvPr>
          <p:cNvPicPr>
            <a:picLocks noChangeAspect="1"/>
          </p:cNvPicPr>
          <p:nvPr/>
        </p:nvPicPr>
        <p:blipFill>
          <a:blip r:embed="rId4"/>
          <a:stretch>
            <a:fillRect/>
          </a:stretch>
        </p:blipFill>
        <p:spPr>
          <a:xfrm>
            <a:off x="1518598" y="6115621"/>
            <a:ext cx="9154803" cy="476316"/>
          </a:xfrm>
          <a:prstGeom prst="rect">
            <a:avLst/>
          </a:prstGeom>
        </p:spPr>
      </p:pic>
    </p:spTree>
    <p:extLst>
      <p:ext uri="{BB962C8B-B14F-4D97-AF65-F5344CB8AC3E}">
        <p14:creationId xmlns="" xmlns:p14="http://schemas.microsoft.com/office/powerpoint/2010/main" val="3189195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38</a:t>
            </a:fld>
            <a:endParaRPr lang="en-US" dirty="0"/>
          </a:p>
        </p:txBody>
      </p:sp>
      <p:pic>
        <p:nvPicPr>
          <p:cNvPr id="3" name="Picture 2">
            <a:extLst>
              <a:ext uri="{FF2B5EF4-FFF2-40B4-BE49-F238E27FC236}">
                <a16:creationId xmlns="" xmlns:a16="http://schemas.microsoft.com/office/drawing/2014/main" id="{F2E5F090-9564-282A-CCDC-51A64B394781}"/>
              </a:ext>
            </a:extLst>
          </p:cNvPr>
          <p:cNvPicPr>
            <a:picLocks noChangeAspect="1"/>
          </p:cNvPicPr>
          <p:nvPr/>
        </p:nvPicPr>
        <p:blipFill>
          <a:blip r:embed="rId2"/>
          <a:stretch>
            <a:fillRect/>
          </a:stretch>
        </p:blipFill>
        <p:spPr>
          <a:xfrm>
            <a:off x="399255" y="242047"/>
            <a:ext cx="5696745" cy="3658111"/>
          </a:xfrm>
          <a:prstGeom prst="rect">
            <a:avLst/>
          </a:prstGeom>
        </p:spPr>
      </p:pic>
      <p:pic>
        <p:nvPicPr>
          <p:cNvPr id="6" name="Picture 5">
            <a:extLst>
              <a:ext uri="{FF2B5EF4-FFF2-40B4-BE49-F238E27FC236}">
                <a16:creationId xmlns="" xmlns:a16="http://schemas.microsoft.com/office/drawing/2014/main" id="{1BD4821F-0CAB-1518-1597-FFA0DDC984FE}"/>
              </a:ext>
            </a:extLst>
          </p:cNvPr>
          <p:cNvPicPr>
            <a:picLocks noChangeAspect="1"/>
          </p:cNvPicPr>
          <p:nvPr/>
        </p:nvPicPr>
        <p:blipFill>
          <a:blip r:embed="rId3"/>
          <a:stretch>
            <a:fillRect/>
          </a:stretch>
        </p:blipFill>
        <p:spPr>
          <a:xfrm>
            <a:off x="394583" y="4115311"/>
            <a:ext cx="5668166" cy="2285489"/>
          </a:xfrm>
          <a:prstGeom prst="rect">
            <a:avLst/>
          </a:prstGeom>
        </p:spPr>
      </p:pic>
      <p:pic>
        <p:nvPicPr>
          <p:cNvPr id="9" name="Picture 8">
            <a:extLst>
              <a:ext uri="{FF2B5EF4-FFF2-40B4-BE49-F238E27FC236}">
                <a16:creationId xmlns="" xmlns:a16="http://schemas.microsoft.com/office/drawing/2014/main" id="{C37E5E8E-7949-11AA-1F3E-2F35FECE4FA5}"/>
              </a:ext>
            </a:extLst>
          </p:cNvPr>
          <p:cNvPicPr>
            <a:picLocks noChangeAspect="1"/>
          </p:cNvPicPr>
          <p:nvPr/>
        </p:nvPicPr>
        <p:blipFill>
          <a:blip r:embed="rId4"/>
          <a:stretch>
            <a:fillRect/>
          </a:stretch>
        </p:blipFill>
        <p:spPr>
          <a:xfrm>
            <a:off x="6333565" y="4115311"/>
            <a:ext cx="5463852" cy="2528018"/>
          </a:xfrm>
          <a:prstGeom prst="rect">
            <a:avLst/>
          </a:prstGeom>
        </p:spPr>
      </p:pic>
      <p:pic>
        <p:nvPicPr>
          <p:cNvPr id="2" name="Picture 1">
            <a:extLst>
              <a:ext uri="{FF2B5EF4-FFF2-40B4-BE49-F238E27FC236}">
                <a16:creationId xmlns="" xmlns:a16="http://schemas.microsoft.com/office/drawing/2014/main" id="{6FE85602-D31E-05B9-DC9F-F16EBBAE37FA}"/>
              </a:ext>
            </a:extLst>
          </p:cNvPr>
          <p:cNvPicPr>
            <a:picLocks noChangeAspect="1"/>
          </p:cNvPicPr>
          <p:nvPr/>
        </p:nvPicPr>
        <p:blipFill>
          <a:blip r:embed="rId2"/>
          <a:stretch>
            <a:fillRect/>
          </a:stretch>
        </p:blipFill>
        <p:spPr>
          <a:xfrm>
            <a:off x="399255" y="201706"/>
            <a:ext cx="5696745" cy="3658111"/>
          </a:xfrm>
          <a:prstGeom prst="rect">
            <a:avLst/>
          </a:prstGeom>
        </p:spPr>
      </p:pic>
    </p:spTree>
    <p:extLst>
      <p:ext uri="{BB962C8B-B14F-4D97-AF65-F5344CB8AC3E}">
        <p14:creationId xmlns="" xmlns:p14="http://schemas.microsoft.com/office/powerpoint/2010/main" val="2083645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39</a:t>
            </a:fld>
            <a:endParaRPr lang="en-US" dirty="0"/>
          </a:p>
        </p:txBody>
      </p:sp>
      <p:pic>
        <p:nvPicPr>
          <p:cNvPr id="4" name="Picture 3">
            <a:extLst>
              <a:ext uri="{FF2B5EF4-FFF2-40B4-BE49-F238E27FC236}">
                <a16:creationId xmlns="" xmlns:a16="http://schemas.microsoft.com/office/drawing/2014/main" id="{F6332C7D-A666-4E46-3DCE-B912CECA9260}"/>
              </a:ext>
            </a:extLst>
          </p:cNvPr>
          <p:cNvPicPr>
            <a:picLocks noChangeAspect="1"/>
          </p:cNvPicPr>
          <p:nvPr/>
        </p:nvPicPr>
        <p:blipFill>
          <a:blip r:embed="rId2"/>
          <a:stretch>
            <a:fillRect/>
          </a:stretch>
        </p:blipFill>
        <p:spPr>
          <a:xfrm>
            <a:off x="522044" y="986268"/>
            <a:ext cx="5391902" cy="1495634"/>
          </a:xfrm>
          <a:prstGeom prst="rect">
            <a:avLst/>
          </a:prstGeom>
        </p:spPr>
      </p:pic>
      <p:pic>
        <p:nvPicPr>
          <p:cNvPr id="10242" name="Picture 2">
            <a:extLst>
              <a:ext uri="{FF2B5EF4-FFF2-40B4-BE49-F238E27FC236}">
                <a16:creationId xmlns="" xmlns:a16="http://schemas.microsoft.com/office/drawing/2014/main" id="{33D890D6-5EBA-CDBC-ED83-55F62A6110C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52730" y="2710142"/>
            <a:ext cx="3609975" cy="2647950"/>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a:extLst>
              <a:ext uri="{FF2B5EF4-FFF2-40B4-BE49-F238E27FC236}">
                <a16:creationId xmlns="" xmlns:a16="http://schemas.microsoft.com/office/drawing/2014/main" id="{0D1A6D46-A36C-0045-6CDC-85A29C1F291A}"/>
              </a:ext>
            </a:extLst>
          </p:cNvPr>
          <p:cNvPicPr>
            <a:picLocks noChangeAspect="1"/>
          </p:cNvPicPr>
          <p:nvPr/>
        </p:nvPicPr>
        <p:blipFill>
          <a:blip r:embed="rId4"/>
          <a:stretch>
            <a:fillRect/>
          </a:stretch>
        </p:blipFill>
        <p:spPr>
          <a:xfrm>
            <a:off x="552730" y="5847202"/>
            <a:ext cx="3620005" cy="381053"/>
          </a:xfrm>
          <a:prstGeom prst="rect">
            <a:avLst/>
          </a:prstGeom>
        </p:spPr>
      </p:pic>
      <p:pic>
        <p:nvPicPr>
          <p:cNvPr id="9" name="Picture 8">
            <a:extLst>
              <a:ext uri="{FF2B5EF4-FFF2-40B4-BE49-F238E27FC236}">
                <a16:creationId xmlns="" xmlns:a16="http://schemas.microsoft.com/office/drawing/2014/main" id="{A229C398-59BD-23EB-A2EB-AFF335514C8F}"/>
              </a:ext>
            </a:extLst>
          </p:cNvPr>
          <p:cNvPicPr>
            <a:picLocks noChangeAspect="1"/>
          </p:cNvPicPr>
          <p:nvPr/>
        </p:nvPicPr>
        <p:blipFill>
          <a:blip r:embed="rId5"/>
          <a:stretch>
            <a:fillRect/>
          </a:stretch>
        </p:blipFill>
        <p:spPr>
          <a:xfrm>
            <a:off x="6065314" y="731520"/>
            <a:ext cx="5573956" cy="2753109"/>
          </a:xfrm>
          <a:prstGeom prst="rect">
            <a:avLst/>
          </a:prstGeom>
        </p:spPr>
      </p:pic>
      <p:pic>
        <p:nvPicPr>
          <p:cNvPr id="10244" name="Picture 4">
            <a:extLst>
              <a:ext uri="{FF2B5EF4-FFF2-40B4-BE49-F238E27FC236}">
                <a16:creationId xmlns="" xmlns:a16="http://schemas.microsoft.com/office/drawing/2014/main" id="{05853CB3-72AB-8D50-8287-BB76B1F6F7FD}"/>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096000" y="3580305"/>
            <a:ext cx="3752850" cy="2647950"/>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a:extLst>
              <a:ext uri="{FF2B5EF4-FFF2-40B4-BE49-F238E27FC236}">
                <a16:creationId xmlns="" xmlns:a16="http://schemas.microsoft.com/office/drawing/2014/main" id="{48DC0DA1-B29F-672D-CE8E-D8934F33C467}"/>
              </a:ext>
            </a:extLst>
          </p:cNvPr>
          <p:cNvPicPr>
            <a:picLocks noChangeAspect="1"/>
          </p:cNvPicPr>
          <p:nvPr/>
        </p:nvPicPr>
        <p:blipFill>
          <a:blip r:embed="rId7"/>
          <a:stretch>
            <a:fillRect/>
          </a:stretch>
        </p:blipFill>
        <p:spPr>
          <a:xfrm>
            <a:off x="2446362" y="6228255"/>
            <a:ext cx="9192908" cy="476316"/>
          </a:xfrm>
          <a:prstGeom prst="rect">
            <a:avLst/>
          </a:prstGeom>
        </p:spPr>
      </p:pic>
    </p:spTree>
    <p:extLst>
      <p:ext uri="{BB962C8B-B14F-4D97-AF65-F5344CB8AC3E}">
        <p14:creationId xmlns="" xmlns:p14="http://schemas.microsoft.com/office/powerpoint/2010/main" val="160884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F63A3B-78C7-47BE-AE5E-E10140E04643}" type="slidenum">
              <a:rPr lang="en-US" smtClean="0"/>
              <a:pPr/>
              <a:t>4</a:t>
            </a:fld>
            <a:endParaRPr lang="en-US" dirty="0"/>
          </a:p>
        </p:txBody>
      </p:sp>
      <p:sp>
        <p:nvSpPr>
          <p:cNvPr id="6" name="Title 1">
            <a:extLst>
              <a:ext uri="{FF2B5EF4-FFF2-40B4-BE49-F238E27FC236}">
                <a16:creationId xmlns="" xmlns:a16="http://schemas.microsoft.com/office/drawing/2014/main" id="{D53B219B-7E3A-7E84-6386-37313F0CFB09}"/>
              </a:ext>
            </a:extLst>
          </p:cNvPr>
          <p:cNvSpPr txBox="1">
            <a:spLocks/>
          </p:cNvSpPr>
          <p:nvPr/>
        </p:nvSpPr>
        <p:spPr>
          <a:xfrm>
            <a:off x="1389530" y="424389"/>
            <a:ext cx="6400800" cy="768096"/>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Helvetica Neue"/>
                <a:ea typeface="+mj-ea"/>
                <a:cs typeface="+mj-cs"/>
              </a:rPr>
              <a:t>Business Goal</a:t>
            </a: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Helvetica Neue"/>
              <a:ea typeface="+mj-ea"/>
              <a:cs typeface="+mj-cs"/>
            </a:endParaRPr>
          </a:p>
        </p:txBody>
      </p:sp>
      <p:sp>
        <p:nvSpPr>
          <p:cNvPr id="7" name="Text Placeholder 2">
            <a:extLst>
              <a:ext uri="{FF2B5EF4-FFF2-40B4-BE49-F238E27FC236}">
                <a16:creationId xmlns="" xmlns:a16="http://schemas.microsoft.com/office/drawing/2014/main" id="{A2E339BF-E6D7-DD0E-AF02-6813852EE723}"/>
              </a:ext>
            </a:extLst>
          </p:cNvPr>
          <p:cNvSpPr txBox="1">
            <a:spLocks/>
          </p:cNvSpPr>
          <p:nvPr/>
        </p:nvSpPr>
        <p:spPr>
          <a:xfrm>
            <a:off x="645459" y="1427018"/>
            <a:ext cx="8875059" cy="3822224"/>
          </a:xfrm>
          <a:prstGeom prst="rect">
            <a:avLst/>
          </a:prstGeom>
        </p:spPr>
        <p:txBody>
          <a:bodyPr/>
          <a:lstStyle/>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kumimoji="0" lang="en-US" sz="2600" b="0" i="0" u="none" strike="noStrike" kern="1200" cap="none" spc="0" normalizeH="0" baseline="0" noProof="0" dirty="0" smtClean="0">
                <a:ln>
                  <a:noFill/>
                </a:ln>
                <a:solidFill>
                  <a:schemeClr val="tx1">
                    <a:lumMod val="95000"/>
                    <a:lumOff val="5000"/>
                  </a:schemeClr>
                </a:solidFill>
                <a:effectLst/>
                <a:uLnTx/>
                <a:uFillTx/>
                <a:latin typeface="Arial" pitchFamily="34" charset="0"/>
                <a:ea typeface="+mn-ea"/>
                <a:cs typeface="Arial" pitchFamily="34" charset="0"/>
              </a:rPr>
              <a:t>There has been a remarkable increase in the cases of cyber 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kumimoji="0" lang="en-US" sz="2600" b="1" i="0" u="none" strike="noStrike" kern="1200" cap="none" spc="0" normalizeH="0" baseline="0" noProof="0" dirty="0" smtClean="0">
              <a:ln>
                <a:noFill/>
              </a:ln>
              <a:solidFill>
                <a:schemeClr val="tx1">
                  <a:lumMod val="95000"/>
                  <a:lumOff val="5000"/>
                </a:schemeClr>
              </a:solidFill>
              <a:effectLst/>
              <a:uLnTx/>
              <a:uFillTx/>
              <a:latin typeface="Arial" pitchFamily="34" charset="0"/>
              <a:ea typeface="+mn-ea"/>
              <a:cs typeface="Arial" pitchFamily="34" charset="0"/>
            </a:endParaRP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endParaRPr kumimoji="0" lang="en-US" sz="2600" b="1" i="0" u="none" strike="noStrike" kern="1200" cap="none" spc="0" normalizeH="0" baseline="0" noProof="0" dirty="0" smtClean="0">
              <a:ln>
                <a:noFill/>
              </a:ln>
              <a:solidFill>
                <a:schemeClr val="tx1">
                  <a:lumMod val="95000"/>
                  <a:lumOff val="5000"/>
                </a:schemeClr>
              </a:solidFill>
              <a:effectLst/>
              <a:uLnTx/>
              <a:uFillTx/>
              <a:latin typeface="Arial" pitchFamily="34" charset="0"/>
              <a:ea typeface="+mn-ea"/>
              <a:cs typeface="Arial" pitchFamily="34" charset="0"/>
            </a:endParaRPr>
          </a:p>
          <a:p>
            <a:pPr marL="274320" marR="0" lvl="0" indent="-274320" algn="just" defTabSz="914400" rtl="0" eaLnBrk="1" fontAlgn="auto" latinLnBrk="0" hangingPunct="1">
              <a:lnSpc>
                <a:spcPct val="100000"/>
              </a:lnSpc>
              <a:spcBef>
                <a:spcPts val="600"/>
              </a:spcBef>
              <a:spcAft>
                <a:spcPts val="0"/>
              </a:spcAft>
              <a:buClr>
                <a:schemeClr val="tx2"/>
              </a:buClr>
              <a:buSzPct val="73000"/>
              <a:buFont typeface="Wingdings 2"/>
              <a:buChar char=""/>
              <a:tabLst/>
              <a:defRPr/>
            </a:pPr>
            <a:r>
              <a:rPr kumimoji="0" lang="en-US" sz="2600" b="0" i="0" u="none" strike="noStrike" kern="1200" cap="none" spc="0" normalizeH="0" baseline="0" noProof="0" dirty="0" smtClean="0">
                <a:ln>
                  <a:noFill/>
                </a:ln>
                <a:solidFill>
                  <a:schemeClr val="tx1">
                    <a:lumMod val="95000"/>
                    <a:lumOff val="5000"/>
                  </a:schemeClr>
                </a:solidFill>
                <a:effectLst/>
                <a:uLnTx/>
                <a:uFillTx/>
                <a:latin typeface="Arial" pitchFamily="34" charset="0"/>
                <a:ea typeface="+mn-ea"/>
                <a:cs typeface="Arial" pitchFamily="34" charset="0"/>
              </a:rPr>
              <a:t>Our goal is to build a prototype of online hate and abuse comment classifier which can used to classify hate and offensive comments so that it can be controlled and restricted from spreading hatred and cyber bullying.</a:t>
            </a:r>
            <a:endParaRPr kumimoji="0" lang="en-US" sz="2600" b="0" i="0" u="none" strike="noStrike" kern="1200" cap="none" spc="0" normalizeH="0" baseline="0" noProof="0" dirty="0">
              <a:ln>
                <a:noFill/>
              </a:ln>
              <a:solidFill>
                <a:schemeClr val="tx1">
                  <a:lumMod val="95000"/>
                  <a:lumOff val="5000"/>
                </a:schemeClr>
              </a:solidFill>
              <a:effectLst/>
              <a:uLnTx/>
              <a:uFillTx/>
              <a:latin typeface="Arial" pitchFamily="34" charset="0"/>
              <a:ea typeface="+mn-ea"/>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40</a:t>
            </a:fld>
            <a:endParaRPr lang="en-US" dirty="0"/>
          </a:p>
        </p:txBody>
      </p:sp>
      <p:sp>
        <p:nvSpPr>
          <p:cNvPr id="6" name="Title 1">
            <a:extLst>
              <a:ext uri="{FF2B5EF4-FFF2-40B4-BE49-F238E27FC236}">
                <a16:creationId xmlns="" xmlns:a16="http://schemas.microsoft.com/office/drawing/2014/main" id="{FD5E8954-9BCB-7FD9-A210-38DC54382D45}"/>
              </a:ext>
            </a:extLst>
          </p:cNvPr>
          <p:cNvSpPr txBox="1">
            <a:spLocks/>
          </p:cNvSpPr>
          <p:nvPr/>
        </p:nvSpPr>
        <p:spPr>
          <a:xfrm>
            <a:off x="779929" y="251186"/>
            <a:ext cx="10622639" cy="605117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Final Procedure:</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1. Saving the model</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2. Comparing Actual and Prediction</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Slide Number Placeholder 22">
            <a:extLst>
              <a:ext uri="{FF2B5EF4-FFF2-40B4-BE49-F238E27FC236}">
                <a16:creationId xmlns="" xmlns:a16="http://schemas.microsoft.com/office/drawing/2014/main" id="{94FF72B7-0438-3641-5939-75128934B0DF}"/>
              </a:ext>
            </a:extLst>
          </p:cNvPr>
          <p:cNvSpPr txBox="1">
            <a:spLocks/>
          </p:cNvSpPr>
          <p:nvPr/>
        </p:nvSpPr>
        <p:spPr>
          <a:xfrm>
            <a:off x="8335264" y="6556248"/>
            <a:ext cx="784448" cy="228600"/>
          </a:xfrm>
          <a:prstGeom prst="rect">
            <a:avLst/>
          </a:prstGeom>
        </p:spPr>
        <p:txBody>
          <a:bodyPr vert="horz" lIns="0" tIns="0" rIns="0" bIns="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pic>
        <p:nvPicPr>
          <p:cNvPr id="8" name="Picture 7">
            <a:extLst>
              <a:ext uri="{FF2B5EF4-FFF2-40B4-BE49-F238E27FC236}">
                <a16:creationId xmlns="" xmlns:a16="http://schemas.microsoft.com/office/drawing/2014/main" id="{CFB2E580-9D77-05B1-CFE5-A9CFC1350C76}"/>
              </a:ext>
            </a:extLst>
          </p:cNvPr>
          <p:cNvPicPr>
            <a:picLocks noChangeAspect="1"/>
          </p:cNvPicPr>
          <p:nvPr/>
        </p:nvPicPr>
        <p:blipFill>
          <a:blip r:embed="rId2"/>
          <a:stretch>
            <a:fillRect/>
          </a:stretch>
        </p:blipFill>
        <p:spPr>
          <a:xfrm>
            <a:off x="1226887" y="1024053"/>
            <a:ext cx="9116697" cy="533474"/>
          </a:xfrm>
          <a:prstGeom prst="rect">
            <a:avLst/>
          </a:prstGeom>
        </p:spPr>
      </p:pic>
      <p:pic>
        <p:nvPicPr>
          <p:cNvPr id="9" name="Picture 8">
            <a:extLst>
              <a:ext uri="{FF2B5EF4-FFF2-40B4-BE49-F238E27FC236}">
                <a16:creationId xmlns="" xmlns:a16="http://schemas.microsoft.com/office/drawing/2014/main" id="{2A24D783-1B08-BCA9-BED9-EEE2F7C328DB}"/>
              </a:ext>
            </a:extLst>
          </p:cNvPr>
          <p:cNvPicPr>
            <a:picLocks noChangeAspect="1"/>
          </p:cNvPicPr>
          <p:nvPr/>
        </p:nvPicPr>
        <p:blipFill>
          <a:blip r:embed="rId3"/>
          <a:stretch>
            <a:fillRect/>
          </a:stretch>
        </p:blipFill>
        <p:spPr>
          <a:xfrm>
            <a:off x="6139374" y="1976430"/>
            <a:ext cx="3886742" cy="866896"/>
          </a:xfrm>
          <a:prstGeom prst="rect">
            <a:avLst/>
          </a:prstGeom>
        </p:spPr>
      </p:pic>
      <p:pic>
        <p:nvPicPr>
          <p:cNvPr id="10" name="Picture 9">
            <a:extLst>
              <a:ext uri="{FF2B5EF4-FFF2-40B4-BE49-F238E27FC236}">
                <a16:creationId xmlns="" xmlns:a16="http://schemas.microsoft.com/office/drawing/2014/main" id="{54D7D83B-9FB6-AB74-789D-AE8E0F26EFE3}"/>
              </a:ext>
            </a:extLst>
          </p:cNvPr>
          <p:cNvPicPr>
            <a:picLocks noChangeAspect="1"/>
          </p:cNvPicPr>
          <p:nvPr/>
        </p:nvPicPr>
        <p:blipFill>
          <a:blip r:embed="rId4"/>
          <a:stretch>
            <a:fillRect/>
          </a:stretch>
        </p:blipFill>
        <p:spPr>
          <a:xfrm>
            <a:off x="1918065" y="3835043"/>
            <a:ext cx="7792537" cy="246731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pPr/>
              <a:t>41</a:t>
            </a:fld>
            <a:endParaRPr lang="en-US" dirty="0"/>
          </a:p>
        </p:txBody>
      </p:sp>
      <p:sp>
        <p:nvSpPr>
          <p:cNvPr id="4" name="Title 1">
            <a:extLst>
              <a:ext uri="{FF2B5EF4-FFF2-40B4-BE49-F238E27FC236}">
                <a16:creationId xmlns="" xmlns:a16="http://schemas.microsoft.com/office/drawing/2014/main" id="{FD5E8954-9BCB-7FD9-A210-38DC54382D45}"/>
              </a:ext>
            </a:extLst>
          </p:cNvPr>
          <p:cNvSpPr txBox="1">
            <a:spLocks/>
          </p:cNvSpPr>
          <p:nvPr/>
        </p:nvSpPr>
        <p:spPr>
          <a:xfrm>
            <a:off x="793376" y="470648"/>
            <a:ext cx="10622639" cy="6051176"/>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3. </a:t>
            </a: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Saving the model in CSV format</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t/>
            </a:r>
            <a:br>
              <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apple-system"/>
                <a:ea typeface="+mj-ea"/>
                <a:cs typeface="+mj-cs"/>
              </a:rPr>
            </a:b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5" name="Slide Number Placeholder 22">
            <a:extLst>
              <a:ext uri="{FF2B5EF4-FFF2-40B4-BE49-F238E27FC236}">
                <a16:creationId xmlns="" xmlns:a16="http://schemas.microsoft.com/office/drawing/2014/main" id="{94FF72B7-0438-3641-5939-75128934B0DF}"/>
              </a:ext>
            </a:extLst>
          </p:cNvPr>
          <p:cNvSpPr txBox="1">
            <a:spLocks/>
          </p:cNvSpPr>
          <p:nvPr/>
        </p:nvSpPr>
        <p:spPr>
          <a:xfrm>
            <a:off x="8335264" y="6556248"/>
            <a:ext cx="784448" cy="228600"/>
          </a:xfrm>
          <a:prstGeom prst="rect">
            <a:avLst/>
          </a:prstGeom>
        </p:spPr>
        <p:txBody>
          <a:bodyPr vert="horz" lIns="0" tIns="0" rIns="0" bIns="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pic>
        <p:nvPicPr>
          <p:cNvPr id="6" name="Picture 5">
            <a:extLst>
              <a:ext uri="{FF2B5EF4-FFF2-40B4-BE49-F238E27FC236}">
                <a16:creationId xmlns="" xmlns:a16="http://schemas.microsoft.com/office/drawing/2014/main" id="{EE4931DD-AB29-DA31-42AC-EAA4EC01CDE4}"/>
              </a:ext>
            </a:extLst>
          </p:cNvPr>
          <p:cNvPicPr>
            <a:picLocks noChangeAspect="1"/>
          </p:cNvPicPr>
          <p:nvPr/>
        </p:nvPicPr>
        <p:blipFill>
          <a:blip r:embed="rId2"/>
          <a:stretch>
            <a:fillRect/>
          </a:stretch>
        </p:blipFill>
        <p:spPr>
          <a:xfrm>
            <a:off x="2451766" y="416859"/>
            <a:ext cx="5172797" cy="4105848"/>
          </a:xfrm>
          <a:prstGeom prst="rect">
            <a:avLst/>
          </a:prstGeom>
        </p:spPr>
      </p:pic>
      <p:pic>
        <p:nvPicPr>
          <p:cNvPr id="7" name="Picture 6">
            <a:extLst>
              <a:ext uri="{FF2B5EF4-FFF2-40B4-BE49-F238E27FC236}">
                <a16:creationId xmlns="" xmlns:a16="http://schemas.microsoft.com/office/drawing/2014/main" id="{B4B1BF8C-B569-E9C7-550C-31E9EA87B9C2}"/>
              </a:ext>
            </a:extLst>
          </p:cNvPr>
          <p:cNvPicPr>
            <a:picLocks noChangeAspect="1"/>
          </p:cNvPicPr>
          <p:nvPr/>
        </p:nvPicPr>
        <p:blipFill>
          <a:blip r:embed="rId3"/>
          <a:stretch>
            <a:fillRect/>
          </a:stretch>
        </p:blipFill>
        <p:spPr>
          <a:xfrm>
            <a:off x="2659584" y="5871026"/>
            <a:ext cx="3839111" cy="43821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42</a:t>
            </a:fld>
            <a:endParaRPr lang="en-US" dirty="0"/>
          </a:p>
        </p:txBody>
      </p:sp>
      <p:sp>
        <p:nvSpPr>
          <p:cNvPr id="6" name="Title 1">
            <a:extLst>
              <a:ext uri="{FF2B5EF4-FFF2-40B4-BE49-F238E27FC236}">
                <a16:creationId xmlns="" xmlns:a16="http://schemas.microsoft.com/office/drawing/2014/main" id="{B83F7D2E-080D-DBDD-73C4-3C38A2B77908}"/>
              </a:ext>
            </a:extLst>
          </p:cNvPr>
          <p:cNvSpPr txBox="1">
            <a:spLocks/>
          </p:cNvSpPr>
          <p:nvPr/>
        </p:nvSpPr>
        <p:spPr>
          <a:xfrm>
            <a:off x="3382743" y="745285"/>
            <a:ext cx="4169664" cy="667512"/>
          </a:xfrm>
          <a:prstGeom prst="rect">
            <a:avLst/>
          </a:prstGeom>
        </p:spPr>
        <p:txBody>
          <a:bodyPr>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1" i="0" u="none" strike="noStrike" kern="1200" cap="all" spc="0" normalizeH="0" baseline="0" noProof="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SUMMARY </a:t>
            </a:r>
            <a:endParaRPr kumimoji="0" lang="en-US" sz="3800" b="1" i="0" u="none" strike="noStrike" kern="1200" cap="all" spc="0" normalizeH="0" baseline="0" noProof="0"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
        <p:nvSpPr>
          <p:cNvPr id="7" name="Content Placeholder 2">
            <a:extLst>
              <a:ext uri="{FF2B5EF4-FFF2-40B4-BE49-F238E27FC236}">
                <a16:creationId xmlns="" xmlns:a16="http://schemas.microsoft.com/office/drawing/2014/main" id="{2BE8FDE3-DBA4-6A04-C75D-E56FE92EF368}"/>
              </a:ext>
            </a:extLst>
          </p:cNvPr>
          <p:cNvSpPr txBox="1">
            <a:spLocks/>
          </p:cNvSpPr>
          <p:nvPr/>
        </p:nvSpPr>
        <p:spPr>
          <a:xfrm>
            <a:off x="1190064" y="1731818"/>
            <a:ext cx="8592671" cy="4343400"/>
          </a:xfrm>
          <a:prstGeom prst="rect">
            <a:avLst/>
          </a:prstGeom>
        </p:spPr>
        <p:txBody>
          <a:bodyPr/>
          <a:lstStyle/>
          <a:p>
            <a:pPr marL="274320" marR="0" lvl="0" indent="-274320" algn="just" defTabSz="914400" rtl="0" eaLnBrk="1" fontAlgn="auto" latinLnBrk="0" hangingPunct="1">
              <a:lnSpc>
                <a:spcPct val="100000"/>
              </a:lnSpc>
              <a:spcBef>
                <a:spcPts val="600"/>
              </a:spcBef>
              <a:spcAft>
                <a:spcPts val="0"/>
              </a:spcAft>
              <a:buClr>
                <a:schemeClr val="tx2"/>
              </a:buClr>
              <a:buSzPct val="73000"/>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cs typeface="Arial" pitchFamily="34"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p>
          <a:p>
            <a:pPr marL="274320" marR="0" lvl="0" indent="-274320" algn="l" defTabSz="914400" rtl="0" eaLnBrk="1" fontAlgn="auto" latinLnBrk="0" hangingPunct="1">
              <a:lnSpc>
                <a:spcPct val="100000"/>
              </a:lnSpc>
              <a:spcBef>
                <a:spcPts val="600"/>
              </a:spcBef>
              <a:spcAft>
                <a:spcPts val="0"/>
              </a:spcAft>
              <a:buClr>
                <a:schemeClr val="tx2"/>
              </a:buClr>
              <a:buSzPct val="73000"/>
              <a:tabLst/>
              <a:defRPr/>
            </a:pPr>
            <a:endParaRPr kumimoji="0" lang="en-US" sz="20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
        <p:nvSpPr>
          <p:cNvPr id="8" name="Slide Number Placeholder 4">
            <a:extLst>
              <a:ext uri="{FF2B5EF4-FFF2-40B4-BE49-F238E27FC236}">
                <a16:creationId xmlns="" xmlns:a16="http://schemas.microsoft.com/office/drawing/2014/main" id="{BF7F20BE-640F-EFAB-3A43-2AA146DB42BF}"/>
              </a:ext>
            </a:extLst>
          </p:cNvPr>
          <p:cNvSpPr txBox="1">
            <a:spLocks/>
          </p:cNvSpPr>
          <p:nvPr/>
        </p:nvSpPr>
        <p:spPr>
          <a:xfrm>
            <a:off x="11204575" y="457200"/>
            <a:ext cx="987425" cy="274638"/>
          </a:xfrm>
          <a:prstGeom prst="rect">
            <a:avLst/>
          </a:prstGeom>
        </p:spPr>
        <p:txBody>
          <a:bodyPr vert="horz" lIns="0" tIns="0" rIns="0" bIns="0" anchor="b">
            <a:norm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100" b="0" i="0" u="none" strike="noStrike" kern="1200" cap="none" spc="0" normalizeH="0" baseline="0" noProof="0" smtClean="0">
                <a:ln>
                  <a:noFill/>
                </a:ln>
                <a:solidFill>
                  <a:schemeClr val="tx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43</a:t>
            </a:fld>
            <a:endParaRPr lang="en-US" dirty="0"/>
          </a:p>
        </p:txBody>
      </p:sp>
      <p:sp>
        <p:nvSpPr>
          <p:cNvPr id="6" name="Title 1">
            <a:extLst>
              <a:ext uri="{FF2B5EF4-FFF2-40B4-BE49-F238E27FC236}">
                <a16:creationId xmlns="" xmlns:a16="http://schemas.microsoft.com/office/drawing/2014/main" id="{800AB426-5B7C-607E-D413-5D2C9495CC0A}"/>
              </a:ext>
            </a:extLst>
          </p:cNvPr>
          <p:cNvSpPr txBox="1">
            <a:spLocks/>
          </p:cNvSpPr>
          <p:nvPr/>
        </p:nvSpPr>
        <p:spPr>
          <a:xfrm>
            <a:off x="3401568" y="2933700"/>
            <a:ext cx="4169664" cy="667512"/>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all" spc="0" normalizeH="0" baseline="0" noProof="0" dirty="0" smtClean="0">
                <a:ln w="500">
                  <a:solidFill>
                    <a:srgbClr val="92D050"/>
                  </a:solidFill>
                </a:ln>
                <a:solidFill>
                  <a:srgbClr val="002060"/>
                </a:solidFill>
                <a:effectLst/>
                <a:uLnTx/>
                <a:uFillTx/>
                <a:latin typeface="+mj-lt"/>
                <a:ea typeface="+mj-ea"/>
                <a:cs typeface="+mj-cs"/>
              </a:rPr>
              <a:t>THANK YOU</a:t>
            </a:r>
            <a:endParaRPr kumimoji="0" lang="en-US" sz="5400" b="1" i="0" u="none" strike="noStrike" kern="1200" cap="all" spc="0" normalizeH="0" baseline="0" noProof="0" dirty="0">
              <a:ln w="500">
                <a:solidFill>
                  <a:srgbClr val="92D050"/>
                </a:solidFill>
              </a:ln>
              <a:solidFill>
                <a:srgbClr val="002060"/>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3B219B-7E3A-7E84-6386-37313F0CFB09}"/>
              </a:ext>
            </a:extLst>
          </p:cNvPr>
          <p:cNvSpPr>
            <a:spLocks noGrp="1"/>
          </p:cNvSpPr>
          <p:nvPr>
            <p:ph type="title"/>
          </p:nvPr>
        </p:nvSpPr>
        <p:spPr>
          <a:xfrm>
            <a:off x="2309936" y="526587"/>
            <a:ext cx="7860612" cy="768096"/>
          </a:xfrm>
        </p:spPr>
        <p:txBody>
          <a:bodyPr/>
          <a:lstStyle/>
          <a:p>
            <a:pPr algn="l"/>
            <a:r>
              <a:rPr lang="en-US" sz="3600" b="1" i="0" dirty="0">
                <a:effectLst/>
                <a:latin typeface="Georgia" panose="02040502050405020303" pitchFamily="18" charset="0"/>
              </a:rPr>
              <a:t>Technical Requirements</a:t>
            </a:r>
          </a:p>
        </p:txBody>
      </p:sp>
      <p:sp>
        <p:nvSpPr>
          <p:cNvPr id="7" name="Content Placeholder 2">
            <a:extLst>
              <a:ext uri="{FF2B5EF4-FFF2-40B4-BE49-F238E27FC236}">
                <a16:creationId xmlns=""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 xmlns:a16="http://schemas.microsoft.com/office/drawing/2014/main" id="{43BC3899-37F7-0753-88BF-AD27161ABE54}"/>
              </a:ext>
            </a:extLst>
          </p:cNvPr>
          <p:cNvSpPr txBox="1"/>
          <p:nvPr/>
        </p:nvSpPr>
        <p:spPr>
          <a:xfrm>
            <a:off x="941295" y="1676371"/>
            <a:ext cx="10475258" cy="4524315"/>
          </a:xfrm>
          <a:prstGeom prst="rect">
            <a:avLst/>
          </a:prstGeom>
          <a:noFill/>
        </p:spPr>
        <p:txBody>
          <a:bodyPr wrap="square">
            <a:spAutoFit/>
          </a:bodyPr>
          <a:lstStyle/>
          <a:p>
            <a:pPr algn="just"/>
            <a:r>
              <a:rPr lang="en-US" b="0" i="0" dirty="0">
                <a:effectLst/>
                <a:latin typeface="Arial" pitchFamily="34" charset="0"/>
                <a:cs typeface="Arial" pitchFamily="34" charset="0"/>
              </a:rPr>
              <a:t>The data set contains the training set, which has approximately 1,59,000 samples and the test set which contains nearly 1,53,000 samples. All the data samples contain 8 fields which includes :</a:t>
            </a:r>
          </a:p>
          <a:p>
            <a:pPr algn="just"/>
            <a:endParaRPr lang="en-US" b="0" i="0" dirty="0">
              <a:effectLst/>
              <a:latin typeface="Arial" pitchFamily="34" charset="0"/>
              <a:cs typeface="Arial" pitchFamily="34" charset="0"/>
            </a:endParaRPr>
          </a:p>
          <a:p>
            <a:pPr algn="just">
              <a:buFont typeface="Arial" panose="020B0604020202020204" pitchFamily="34" charset="0"/>
              <a:buChar char="•"/>
            </a:pPr>
            <a:r>
              <a:rPr lang="en-US" b="0" i="0" dirty="0">
                <a:effectLst/>
                <a:latin typeface="Arial" pitchFamily="34" charset="0"/>
                <a:cs typeface="Arial" pitchFamily="34" charset="0"/>
              </a:rPr>
              <a:t>Malignant: It is the Label column, which includes values 0 and 1, denoting if the comment is malignant or not.</a:t>
            </a:r>
          </a:p>
          <a:p>
            <a:pPr algn="just">
              <a:buFont typeface="Arial" panose="020B0604020202020204" pitchFamily="34" charset="0"/>
              <a:buChar char="•"/>
            </a:pPr>
            <a:r>
              <a:rPr lang="en-US" b="0" i="0" dirty="0">
                <a:effectLst/>
                <a:latin typeface="Arial" pitchFamily="34" charset="0"/>
                <a:cs typeface="Arial" pitchFamily="34" charset="0"/>
              </a:rPr>
              <a:t>Highly Malignant: It denotes comments that are highly malignant and hurtful.</a:t>
            </a:r>
          </a:p>
          <a:p>
            <a:pPr algn="just">
              <a:buFont typeface="Arial" panose="020B0604020202020204" pitchFamily="34" charset="0"/>
              <a:buChar char="•"/>
            </a:pPr>
            <a:r>
              <a:rPr lang="en-US" b="0" i="0" dirty="0">
                <a:effectLst/>
                <a:latin typeface="Arial" pitchFamily="34" charset="0"/>
                <a:cs typeface="Arial" pitchFamily="34" charset="0"/>
              </a:rPr>
              <a:t>Rude: It denotes comments that are very rude and offensive.</a:t>
            </a:r>
          </a:p>
          <a:p>
            <a:pPr algn="just">
              <a:buFont typeface="Arial" panose="020B0604020202020204" pitchFamily="34" charset="0"/>
              <a:buChar char="•"/>
            </a:pPr>
            <a:r>
              <a:rPr lang="en-US" b="0" i="0" dirty="0">
                <a:effectLst/>
                <a:latin typeface="Arial" pitchFamily="34" charset="0"/>
                <a:cs typeface="Arial" pitchFamily="34" charset="0"/>
              </a:rPr>
              <a:t>Threat: It contains indication of the comments that are giving any threat to someone.</a:t>
            </a:r>
          </a:p>
          <a:p>
            <a:pPr algn="just">
              <a:buFont typeface="Arial" panose="020B0604020202020204" pitchFamily="34" charset="0"/>
              <a:buChar char="•"/>
            </a:pPr>
            <a:r>
              <a:rPr lang="en-US" b="0" i="0" dirty="0">
                <a:effectLst/>
                <a:latin typeface="Arial" pitchFamily="34" charset="0"/>
                <a:cs typeface="Arial" pitchFamily="34" charset="0"/>
              </a:rPr>
              <a:t>Abuse: It is for comments that are abusive in nature.</a:t>
            </a:r>
          </a:p>
          <a:p>
            <a:pPr algn="just">
              <a:buFont typeface="Arial" panose="020B0604020202020204" pitchFamily="34" charset="0"/>
              <a:buChar char="•"/>
            </a:pPr>
            <a:r>
              <a:rPr lang="en-US" b="0" i="0" dirty="0">
                <a:effectLst/>
                <a:latin typeface="Arial" pitchFamily="34" charset="0"/>
                <a:cs typeface="Arial" pitchFamily="34" charset="0"/>
              </a:rPr>
              <a:t>Loathe: It describes the comments which are hateful and loathing in nature.</a:t>
            </a:r>
          </a:p>
          <a:p>
            <a:pPr algn="just">
              <a:buFont typeface="Arial" panose="020B0604020202020204" pitchFamily="34" charset="0"/>
              <a:buChar char="•"/>
            </a:pPr>
            <a:r>
              <a:rPr lang="en-US" b="0" i="0" dirty="0">
                <a:effectLst/>
                <a:latin typeface="Arial" pitchFamily="34" charset="0"/>
                <a:cs typeface="Arial" pitchFamily="34" charset="0"/>
              </a:rPr>
              <a:t>ID: It includes unique Ids associated with each comment text given.</a:t>
            </a:r>
          </a:p>
          <a:p>
            <a:pPr algn="just">
              <a:buFont typeface="Arial" panose="020B0604020202020204" pitchFamily="34" charset="0"/>
              <a:buChar char="•"/>
            </a:pPr>
            <a:r>
              <a:rPr lang="en-US" b="0" i="0" dirty="0">
                <a:effectLst/>
                <a:latin typeface="Arial" pitchFamily="34" charset="0"/>
                <a:cs typeface="Arial" pitchFamily="34" charset="0"/>
              </a:rPr>
              <a:t>Comment text: This column contains the comments extracted from various social media platforms.</a:t>
            </a:r>
          </a:p>
          <a:p>
            <a:pPr algn="just"/>
            <a:endParaRPr lang="en-US" b="0" i="0" dirty="0">
              <a:effectLst/>
              <a:latin typeface="Arial" pitchFamily="34" charset="0"/>
              <a:cs typeface="Arial" pitchFamily="34" charset="0"/>
            </a:endParaRPr>
          </a:p>
          <a:p>
            <a:pPr algn="just"/>
            <a:r>
              <a:rPr lang="en-US" b="0" i="0" dirty="0">
                <a:effectLst/>
                <a:latin typeface="Arial" pitchFamily="34" charset="0"/>
                <a:cs typeface="Arial" pitchFamily="34" charset="0"/>
              </a:rPr>
              <a:t>The label can be either 0 or 1, where 0 denotes a NO while 1 denotes a YES. There are various comments which have multiple labels. The first attribute is a unique ID associated with each comment.</a:t>
            </a:r>
          </a:p>
        </p:txBody>
      </p:sp>
    </p:spTree>
    <p:extLst>
      <p:ext uri="{BB962C8B-B14F-4D97-AF65-F5344CB8AC3E}">
        <p14:creationId xmlns=""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rgbClr val="000000"/>
                </a:solidFill>
                <a:effectLst/>
                <a:latin typeface="Helvetica Neue"/>
              </a:rPr>
              <a:t>Checked Top 5 rows of both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r>
              <a:rPr lang="en-US" b="1" i="0" dirty="0">
                <a:solidFill>
                  <a:srgbClr val="000000"/>
                </a:solidFill>
                <a:effectLst/>
                <a:latin typeface="Helvetica Neue"/>
              </a:rPr>
              <a:t>of both dataset</a:t>
            </a:r>
            <a:endParaRPr lang="en-IN" b="1" i="0" dirty="0">
              <a:solidFill>
                <a:srgbClr val="000000"/>
              </a:solidFill>
              <a:effectLst/>
              <a:latin typeface="Helvetica Neue"/>
            </a:endParaRPr>
          </a:p>
          <a:p>
            <a:r>
              <a:rPr lang="en-US" b="1" i="0" dirty="0">
                <a:solidFill>
                  <a:srgbClr val="000000"/>
                </a:solidFill>
                <a:effectLst/>
                <a:latin typeface="Helvetica Neue"/>
              </a:rPr>
              <a:t>Checked Data Type of All Data of both dataset</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of both dataset</a:t>
            </a:r>
            <a:endParaRPr lang="en-IN" b="1" i="0" dirty="0">
              <a:solidFill>
                <a:srgbClr val="000000"/>
              </a:solidFill>
              <a:effectLst/>
              <a:latin typeface="Helvetica Neue"/>
            </a:endParaRPr>
          </a:p>
          <a:p>
            <a:r>
              <a:rPr lang="en-IN" b="1" dirty="0">
                <a:solidFill>
                  <a:srgbClr val="000000"/>
                </a:solidFill>
                <a:latin typeface="Helvetica Neue"/>
              </a:rPr>
              <a:t>Checked for special character present in both dataset or not</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 of both dataset</a:t>
            </a:r>
          </a:p>
          <a:p>
            <a:r>
              <a:rPr lang="en-US" b="1" dirty="0">
                <a:solidFill>
                  <a:srgbClr val="000000"/>
                </a:solidFill>
                <a:latin typeface="Helvetica Neue"/>
              </a:rPr>
              <a:t>Checked all features through visualization.</a:t>
            </a:r>
          </a:p>
          <a:p>
            <a:endParaRPr lang="en-US" b="1" dirty="0">
              <a:solidFill>
                <a:srgbClr val="000000"/>
              </a:solidFill>
              <a:latin typeface="Helvetica Neue"/>
            </a:endParaRPr>
          </a:p>
        </p:txBody>
      </p:sp>
      <p:sp>
        <p:nvSpPr>
          <p:cNvPr id="7" name="Slide Number Placeholder 6">
            <a:extLst>
              <a:ext uri="{FF2B5EF4-FFF2-40B4-BE49-F238E27FC236}">
                <a16:creationId xmlns=""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557245" y="858460"/>
            <a:ext cx="10671048" cy="768096"/>
          </a:xfrm>
        </p:spPr>
        <p:txBody>
          <a:bodyPr/>
          <a:lstStyle/>
          <a:p>
            <a:r>
              <a:rPr lang="en-IN" dirty="0"/>
              <a:t>Data Cleaning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5" name="Picture 4">
            <a:extLst>
              <a:ext uri="{FF2B5EF4-FFF2-40B4-BE49-F238E27FC236}">
                <a16:creationId xmlns="" xmlns:a16="http://schemas.microsoft.com/office/drawing/2014/main" id="{CBF71874-C616-B7EC-D4B9-305E91A5B4CB}"/>
              </a:ext>
            </a:extLst>
          </p:cNvPr>
          <p:cNvPicPr>
            <a:picLocks noChangeAspect="1"/>
          </p:cNvPicPr>
          <p:nvPr/>
        </p:nvPicPr>
        <p:blipFill>
          <a:blip r:embed="rId2"/>
          <a:stretch>
            <a:fillRect/>
          </a:stretch>
        </p:blipFill>
        <p:spPr>
          <a:xfrm>
            <a:off x="2870947" y="3293349"/>
            <a:ext cx="6258798" cy="1181265"/>
          </a:xfrm>
          <a:prstGeom prst="rect">
            <a:avLst/>
          </a:prstGeom>
        </p:spPr>
      </p:pic>
      <p:sp>
        <p:nvSpPr>
          <p:cNvPr id="7" name="TextBox 6">
            <a:extLst>
              <a:ext uri="{FF2B5EF4-FFF2-40B4-BE49-F238E27FC236}">
                <a16:creationId xmlns="" xmlns:a16="http://schemas.microsoft.com/office/drawing/2014/main" id="{A28764A0-749E-66CE-5475-85A0198DE47C}"/>
              </a:ext>
            </a:extLst>
          </p:cNvPr>
          <p:cNvSpPr txBox="1"/>
          <p:nvPr/>
        </p:nvSpPr>
        <p:spPr>
          <a:xfrm>
            <a:off x="2870947" y="2106009"/>
            <a:ext cx="6258798" cy="707886"/>
          </a:xfrm>
          <a:prstGeom prst="rect">
            <a:avLst/>
          </a:prstGeom>
          <a:noFill/>
        </p:spPr>
        <p:txBody>
          <a:bodyPr wrap="square" rtlCol="0">
            <a:spAutoFit/>
          </a:bodyPr>
          <a:lstStyle/>
          <a:p>
            <a:r>
              <a:rPr lang="en-IN" sz="2000" dirty="0">
                <a:latin typeface="Calibri" panose="020F0502020204030204" pitchFamily="34" charset="0"/>
                <a:cs typeface="Calibri" panose="020F0502020204030204" pitchFamily="34" charset="0"/>
              </a:rPr>
              <a:t>Dropped irrelevant column from both dataset that is “id” column as it contains unique value.</a:t>
            </a:r>
          </a:p>
        </p:txBody>
      </p:sp>
    </p:spTree>
    <p:extLst>
      <p:ext uri="{BB962C8B-B14F-4D97-AF65-F5344CB8AC3E}">
        <p14:creationId xmlns="" xmlns:p14="http://schemas.microsoft.com/office/powerpoint/2010/main" val="38231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159571</a:t>
            </a:r>
            <a:r>
              <a:rPr lang="en-US" sz="1800" dirty="0">
                <a:solidFill>
                  <a:schemeClr val="tx1"/>
                </a:solidFill>
                <a:latin typeface="Georgia" panose="02040502050405020303" pitchFamily="18" charset="0"/>
              </a:rPr>
              <a:t> records (rows) and 8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159571 records (rows) and 11 features (columns). </a:t>
            </a:r>
            <a:endParaRPr lang="en-IN" dirty="0"/>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11" name="Picture 10">
            <a:extLst>
              <a:ext uri="{FF2B5EF4-FFF2-40B4-BE49-F238E27FC236}">
                <a16:creationId xmlns="" xmlns:a16="http://schemas.microsoft.com/office/drawing/2014/main" id="{CF375832-E7CA-EECC-1012-57B8B5F4B8A3}"/>
              </a:ext>
            </a:extLst>
          </p:cNvPr>
          <p:cNvPicPr>
            <a:picLocks noChangeAspect="1"/>
          </p:cNvPicPr>
          <p:nvPr/>
        </p:nvPicPr>
        <p:blipFill>
          <a:blip r:embed="rId2"/>
          <a:stretch>
            <a:fillRect/>
          </a:stretch>
        </p:blipFill>
        <p:spPr>
          <a:xfrm>
            <a:off x="3348317" y="2791882"/>
            <a:ext cx="2450549" cy="1041124"/>
          </a:xfrm>
          <a:prstGeom prst="rect">
            <a:avLst/>
          </a:prstGeom>
        </p:spPr>
      </p:pic>
      <p:pic>
        <p:nvPicPr>
          <p:cNvPr id="13" name="Picture 12">
            <a:extLst>
              <a:ext uri="{FF2B5EF4-FFF2-40B4-BE49-F238E27FC236}">
                <a16:creationId xmlns="" xmlns:a16="http://schemas.microsoft.com/office/drawing/2014/main" id="{2CCD3170-EFFA-BB19-5D66-907DCFAC0DBB}"/>
              </a:ext>
            </a:extLst>
          </p:cNvPr>
          <p:cNvPicPr>
            <a:picLocks noChangeAspect="1"/>
          </p:cNvPicPr>
          <p:nvPr/>
        </p:nvPicPr>
        <p:blipFill>
          <a:blip r:embed="rId3"/>
          <a:stretch>
            <a:fillRect/>
          </a:stretch>
        </p:blipFill>
        <p:spPr>
          <a:xfrm>
            <a:off x="3534807" y="4987078"/>
            <a:ext cx="2450548" cy="1041124"/>
          </a:xfrm>
          <a:prstGeom prst="rect">
            <a:avLst/>
          </a:prstGeom>
        </p:spPr>
      </p:pic>
    </p:spTree>
    <p:extLst>
      <p:ext uri="{BB962C8B-B14F-4D97-AF65-F5344CB8AC3E}">
        <p14:creationId xmlns=""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07ED8FE9-AC32-C3A0-7AF6-8B6A48AD6B34}"/>
              </a:ext>
            </a:extLst>
          </p:cNvPr>
          <p:cNvSpPr>
            <a:spLocks noGrp="1"/>
          </p:cNvSpPr>
          <p:nvPr>
            <p:ph type="title"/>
          </p:nvPr>
        </p:nvSpPr>
        <p:spPr>
          <a:xfrm>
            <a:off x="758952" y="557304"/>
            <a:ext cx="10671048" cy="1674907"/>
          </a:xfrm>
        </p:spPr>
        <p:txBody>
          <a:bodyPr/>
          <a:lstStyle/>
          <a:p>
            <a:r>
              <a:rPr lang="en-IN" dirty="0"/>
              <a:t>Data Description of          TEST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6" name="Content Placeholder 4">
            <a:extLst>
              <a:ext uri="{FF2B5EF4-FFF2-40B4-BE49-F238E27FC236}">
                <a16:creationId xmlns="" xmlns:a16="http://schemas.microsoft.com/office/drawing/2014/main" id="{92FFDDD3-0468-EB87-5CDC-F32F2820ABA7}"/>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153164 records (rows) and 2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get 153164 records (rows) and 3 features (columns). </a:t>
            </a:r>
            <a:endParaRPr lang="en-IN" dirty="0"/>
          </a:p>
        </p:txBody>
      </p:sp>
      <p:sp>
        <p:nvSpPr>
          <p:cNvPr id="8" name="Slide Number Placeholder 7">
            <a:extLst>
              <a:ext uri="{FF2B5EF4-FFF2-40B4-BE49-F238E27FC236}">
                <a16:creationId xmlns=""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9" name="Rectangle 1">
            <a:extLst>
              <a:ext uri="{FF2B5EF4-FFF2-40B4-BE49-F238E27FC236}">
                <a16:creationId xmlns="" xmlns:a16="http://schemas.microsoft.com/office/drawing/2014/main" id="{28A4166D-3E0F-19EF-B784-BAB334DD747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153164</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 xmlns:a16="http://schemas.microsoft.com/office/drawing/2014/main" id="{8A2B1633-1C3D-5F63-66B1-8E800394BC4D}"/>
              </a:ext>
            </a:extLst>
          </p:cNvPr>
          <p:cNvPicPr>
            <a:picLocks noChangeAspect="1"/>
          </p:cNvPicPr>
          <p:nvPr/>
        </p:nvPicPr>
        <p:blipFill>
          <a:blip r:embed="rId2"/>
          <a:stretch>
            <a:fillRect/>
          </a:stretch>
        </p:blipFill>
        <p:spPr>
          <a:xfrm>
            <a:off x="3637328" y="2770094"/>
            <a:ext cx="2669342" cy="1062912"/>
          </a:xfrm>
          <a:prstGeom prst="rect">
            <a:avLst/>
          </a:prstGeom>
        </p:spPr>
      </p:pic>
      <p:pic>
        <p:nvPicPr>
          <p:cNvPr id="13" name="Picture 12">
            <a:extLst>
              <a:ext uri="{FF2B5EF4-FFF2-40B4-BE49-F238E27FC236}">
                <a16:creationId xmlns="" xmlns:a16="http://schemas.microsoft.com/office/drawing/2014/main" id="{E144FA6E-6ADD-A3A9-72E8-A59796A4D659}"/>
              </a:ext>
            </a:extLst>
          </p:cNvPr>
          <p:cNvPicPr>
            <a:picLocks noChangeAspect="1"/>
          </p:cNvPicPr>
          <p:nvPr/>
        </p:nvPicPr>
        <p:blipFill>
          <a:blip r:embed="rId3"/>
          <a:stretch>
            <a:fillRect/>
          </a:stretch>
        </p:blipFill>
        <p:spPr>
          <a:xfrm>
            <a:off x="3762155" y="4638641"/>
            <a:ext cx="2544515" cy="1062912"/>
          </a:xfrm>
          <a:prstGeom prst="rect">
            <a:avLst/>
          </a:prstGeom>
        </p:spPr>
      </p:pic>
    </p:spTree>
    <p:extLst>
      <p:ext uri="{BB962C8B-B14F-4D97-AF65-F5344CB8AC3E}">
        <p14:creationId xmlns="" xmlns:p14="http://schemas.microsoft.com/office/powerpoint/2010/main" val="2814185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Opulent</Template>
  <TotalTime>4347</TotalTime>
  <Words>882</Words>
  <Application>Microsoft Office PowerPoint</Application>
  <PresentationFormat>Custom</PresentationFormat>
  <Paragraphs>133</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Opulent</vt:lpstr>
      <vt:lpstr>MALIGNANT COMMENTS CLASSIFICATION</vt:lpstr>
      <vt:lpstr>AGENDA</vt:lpstr>
      <vt:lpstr>Introduction</vt:lpstr>
      <vt:lpstr>Slide 4</vt:lpstr>
      <vt:lpstr>Technical Requirements</vt:lpstr>
      <vt:lpstr>Exploratory Data Analysis (EDA)</vt:lpstr>
      <vt:lpstr>Data Cleaning </vt:lpstr>
      <vt:lpstr>Data Description of        Train Data-set</vt:lpstr>
      <vt:lpstr>Data Description of          TEST Data-set</vt:lpstr>
      <vt:lpstr>Data-Set Description</vt:lpstr>
      <vt:lpstr>Data Visualization</vt:lpstr>
      <vt:lpstr>Slide 12</vt:lpstr>
      <vt:lpstr>Slide 13</vt:lpstr>
      <vt:lpstr>Slide 14</vt:lpstr>
      <vt:lpstr>Slide 15</vt:lpstr>
      <vt:lpstr>Checking Correlation</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hp pc</cp:lastModifiedBy>
  <cp:revision>222</cp:revision>
  <dcterms:created xsi:type="dcterms:W3CDTF">2022-08-31T15:26:21Z</dcterms:created>
  <dcterms:modified xsi:type="dcterms:W3CDTF">2022-11-15T15:54:45Z</dcterms:modified>
</cp:coreProperties>
</file>