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verage-regular.fntdata"/><Relationship Id="rId25" Type="http://schemas.openxmlformats.org/officeDocument/2006/relationships/slide" Target="slides/slide19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e5528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6e5528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e55283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e55283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e552834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e552834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e552834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e552834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e552834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e552834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e552834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e552834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e552834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e552834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e55283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e55283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e55283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e55283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e552834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e552834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e552834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e552834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e55283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6e55283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e55283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e55283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e55283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e55283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e55283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e55283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e55283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e55283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e55283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e55283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e552834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e552834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e552834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e552834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gular.io/api?query=pipe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angular.io/guide/attribute-directiv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gular.io/guide/structural-directives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mozilla.org/en-US/docs/Web/Event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Angular </a:t>
            </a:r>
            <a:b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Data Binding &amp; Directives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8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Pipes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813975" y="1152475"/>
            <a:ext cx="50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Transform bound property data before display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comes with a number built-in pipes: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number, decimal, percent, currency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uppercase, lowercase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json, slice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etc.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build our own Custom Pipes with @Pipe decorator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188025" y="1101225"/>
            <a:ext cx="33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https://angular.io/api?query=pipe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5" y="1673925"/>
            <a:ext cx="3783700" cy="3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25" y="2169650"/>
            <a:ext cx="3783700" cy="43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55599"/>
            <a:ext cx="3783700" cy="38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Pipes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719975" y="1152475"/>
            <a:ext cx="51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@Pipe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marks a TypeScript class to be used as an Angular Pipe. 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the </a:t>
            </a: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PipeTransform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interface and method to transform the data.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Angular CLI command to generate the files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 generate pipe customUpperCase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0" y="1223825"/>
            <a:ext cx="3656325" cy="1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Directives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Directives?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16325" y="1152475"/>
            <a:ext cx="84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 doesn't support conditional attributes (if, if-else, switch etc.), loop statements (loops) and other attributes.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Directives are used to extend the power of existing Html markup by adding new attributes or tags.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They change the appearance or behaviour of a DOM element.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Angular Directives</a:t>
            </a:r>
            <a:endParaRPr/>
          </a:p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are three kinds of directives in Angular: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Attribute directives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—change the appearance or behavior of an element, component, or another directive.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Structural directives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—change the DOM layout by adding and removing DOM elements.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Components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—directives with a template.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Built-in Directives</a:t>
            </a:r>
            <a:endParaRPr/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While Angular 1.x shipped with a bunch of (60+) directives, Angular 2's list of directives is much shorter since the new binding syntax eliminates the need for a lot of them by binding directly to a component's attributes or DOM events.  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1.x you'd have something like </a:t>
            </a:r>
            <a:r>
              <a:rPr b="1"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ng-click="handleClick($event)"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for handling click events on an element.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The Angular 2 equivalent would look like </a:t>
            </a:r>
            <a:r>
              <a:rPr b="1"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(click)="handleClick($event)"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no more need for an ng-click directive.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Directive</a:t>
            </a:r>
            <a:endParaRPr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827400" y="1152475"/>
            <a:ext cx="50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Attribute directive changes the appearance or behavior of a DOM element.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Attribute directives are surrounded by brackets which signals to Angular that the appearance or behavior of the DOM elements within the directive may change depending on certain conditions.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ngStyle, ngClass and ngModel are commonly used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5" y="1589025"/>
            <a:ext cx="33432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147725" y="1135350"/>
            <a:ext cx="3679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https://angular.io/guide/attribute-directives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Directives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746825" y="1152475"/>
            <a:ext cx="50853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Structural directives are responsible for HTML layout. They shape or reshape the DOM's structure, typically by adding, removing, or manipulating elements.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structural directive needs a host element. The directive then does whatever it's supposed to do with that host element and its descendants.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Structure directives are prefixed with an asterisk *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*ngIf, *ngFor, *ngSwitch are common structure directives.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241725" y="1060925"/>
            <a:ext cx="3693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https://angular.io/guide/structural-directives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25" y="1688800"/>
            <a:ext cx="3813975" cy="1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Directives</a:t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719975" y="1152475"/>
            <a:ext cx="51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@Directive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marks a TypeScript class as an Angular Directive.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et the css selector to trigger the instance of the directive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Angular CLI command to generate the files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solidFill>
                  <a:srgbClr val="00AD7D"/>
                </a:solidFill>
                <a:latin typeface="Oswald"/>
                <a:ea typeface="Oswald"/>
                <a:cs typeface="Oswald"/>
                <a:sym typeface="Oswald"/>
              </a:rPr>
              <a:t>ng generate directive customInputFormat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Binding	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Interpolation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Way Binding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Way Binding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Directives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Application Walkthrough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311700" y="17351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Binding</a:t>
            </a:r>
            <a:endParaRPr b="0" i="0" sz="3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Data Binding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045150" y="1152475"/>
            <a:ext cx="47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In Angular, data binding determines how data will flow in between the component class and the component template.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provides us with three types of data binding: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Interpolation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One Way Binding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Two Way Binding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6780" l="0" r="0" t="-6780"/>
          <a:stretch/>
        </p:blipFill>
        <p:spPr>
          <a:xfrm>
            <a:off x="152400" y="1170125"/>
            <a:ext cx="3740349" cy="224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Interpolation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interpolation is one-way data binding. It is used to pass data from the component class to the template.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of interpolation is {{propertyname}}.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Angular, there is something called a ChangeDetector Service, which makes sure that value of property in the component class and the template are in sync with each other.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0" y="2141550"/>
            <a:ext cx="2608950" cy="135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0" y="1267575"/>
            <a:ext cx="2608950" cy="68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Binding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of property binding is the square bracket [].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Property binding is used to sync the property of HTML elements (image, list, table, etc) with the properties of the component class.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Whenever the property's value in the component class changes, the HTML element property will be updated in the property binding.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575"/>
            <a:ext cx="3267075" cy="127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88975"/>
            <a:ext cx="3267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r>
              <a:rPr lang="en"/>
              <a:t> Binding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4093600" y="1152475"/>
            <a:ext cx="47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Event binding is used to capture events raised in the template in a component class.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Events such as a click, hover, or a keyboard action are all events that you can use to call the component logic. For more on event types: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https://developer.mozilla.org/en-US/docs/Web/Events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opposite from property binding, where data is sent from the component class to the view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6350"/>
            <a:ext cx="3358000" cy="13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852100"/>
            <a:ext cx="3358000" cy="82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 Data Binding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4238950" y="1225150"/>
            <a:ext cx="45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Two way binding is a powerful way to sync the Template View and Component.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Angular does not a built-in two way data binding, it achieves it by combining property binding with event binding.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syntax for two way binding is [()].  Sometimes called “banana in a box”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5" y="1225150"/>
            <a:ext cx="3759674" cy="12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95650"/>
            <a:ext cx="3759675" cy="58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19925"/>
            <a:ext cx="3759675" cy="8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25" y="485225"/>
            <a:ext cx="8179575" cy="40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