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1af77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71af77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71af7760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71af7760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71af776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71af776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1af7760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1af7760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71af7760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71af7760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1af7760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71af7760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1af7760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71af7760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71af7760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71af776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allows for greater flexibility in your application structure.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71af7760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71af7760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1af7760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1af7760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3f7c26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3f7c2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1af776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71af776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3f7c26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3f7c26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3f7c26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3f7c26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1af776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1af776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1af776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1af776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1af7760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1af7760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1af7760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1af7760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1af7760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1af7760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1af7760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1af7760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5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60" name="Google Shape;60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angular.io/guide/rx-librar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earnrxjs.io/operators/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://rxmarbles.com/#ma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angular.io/guide/dependency-injec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OM</a:t>
            </a: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3123 - Lecture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Angular </a:t>
            </a:r>
            <a:b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Services &amp; Observables</a:t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813" y="2724150"/>
            <a:ext cx="2126375" cy="21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RxJS?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357375" y="1152475"/>
            <a:ext cx="54747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RxJs is a javascript library that brings concept of "reactive programming" to the web.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Reactive programming is programming with asynchronous data streams..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"react" to changes that happen (click event, data fetched) instead of writing code to handle those changes ("imperative" programming).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Similar concepts found in Node.js Streams!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00" y="1152475"/>
            <a:ext cx="1741150" cy="17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311700" y="3028375"/>
            <a:ext cx="2951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https://angular.io/guide/rx-library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RxJs?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311500" y="1410100"/>
            <a:ext cx="85206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Asynchronous event streams, ie. click events on which you can observe and do some side effect is not new.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RxJS can be thought of as writing assembly lines in your software applications.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It allows you to write software that is reusable, configurable and asynchronous.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Possibilities are endless.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Assembly lines (ie. RxJS Observables) can be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chained together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split apart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configured different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or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used without any modification at all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Observers and Observables</a:t>
            </a:r>
            <a:endParaRPr/>
          </a:p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827400" y="1152475"/>
            <a:ext cx="50049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Observers</a:t>
            </a: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allow you to push new data into an observable sequence.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is "write-only" ie. observer can only add new cars onto an assembly line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Observable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is what we use to listen to, aka subscribe, to new changes that are emitted by an Observer.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is a "Read-only" assembly line (you can only observe when new cars come off the assembly line)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3" name="Google Shape;1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2600" cy="131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 Operators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4042275" y="1152475"/>
            <a:ext cx="479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Methods on observables that compose new observables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Transform the source observable in some way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Process each value as it is emitted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Examples, map, filter, take, merge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r>
              <a:rPr lang="en" sz="14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https://www.learnrxjs.io/operators/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	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25" y="1152474"/>
            <a:ext cx="3680674" cy="12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/>
          <p:nvPr/>
        </p:nvSpPr>
        <p:spPr>
          <a:xfrm>
            <a:off x="147725" y="2565025"/>
            <a:ext cx="37602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Map operator allows use to transform the incoming data as it receives it.</a:t>
            </a:r>
            <a:b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http://rxmarbles.com/#map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vs Observable</a:t>
            </a:r>
            <a:endParaRPr/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4660050" y="1152475"/>
            <a:ext cx="41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Observable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Emits multiple values over time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Lazy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Cancellable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Supports map, filter, reduce and similar operators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92850" y="1152475"/>
            <a:ext cx="41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Promise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Provides a single future value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Not lazy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Not cancellable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HTTP Request</a:t>
            </a:r>
            <a:endParaRPr/>
          </a:p>
        </p:txBody>
      </p:sp>
      <p:pic>
        <p:nvPicPr>
          <p:cNvPr id="204" name="Google Shape;2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2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HTTP Service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HTTP service is available as an injectable class, with methods to perform http requests.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Calling requests returns an Observable which will emit a single Response when a response is received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Just like Angular 1.x, it's recommended that Http calls are wrapped within services instead of being used in Components directly.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This allow for greater flexibility in you application structure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Service in App.Module</a:t>
            </a:r>
            <a:endParaRPr/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125"/>
            <a:ext cx="4751225" cy="36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 txBox="1"/>
          <p:nvPr/>
        </p:nvSpPr>
        <p:spPr>
          <a:xfrm>
            <a:off x="5210650" y="1101225"/>
            <a:ext cx="38139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Register the </a:t>
            </a:r>
            <a:r>
              <a:rPr lang="en" sz="18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HTTP</a:t>
            </a: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service in the </a:t>
            </a:r>
            <a:r>
              <a:rPr lang="en" sz="18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AppModule </a:t>
            </a: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to be used throughout the app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Import </a:t>
            </a:r>
            <a:r>
              <a:rPr lang="en" sz="18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HttpModule</a:t>
            </a: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from </a:t>
            </a:r>
            <a:r>
              <a:rPr lang="en" sz="18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@angular/http</a:t>
            </a: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, which contains all provider we need to make requests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* It is recommended that Http calls are wrapped within services instead of being used directly in Components. (flexibility, testing)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HTTP GET Request</a:t>
            </a:r>
            <a:endParaRPr/>
          </a:p>
        </p:txBody>
      </p:sp>
      <p:pic>
        <p:nvPicPr>
          <p:cNvPr id="223" name="Google Shape;2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25" y="1017725"/>
            <a:ext cx="64266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 Principle</a:t>
            </a:r>
            <a:endParaRPr/>
          </a:p>
        </p:txBody>
      </p:sp>
      <p:sp>
        <p:nvSpPr>
          <p:cNvPr id="229" name="Google Shape;229;p43"/>
          <p:cNvSpPr txBox="1"/>
          <p:nvPr>
            <p:ph idx="1" type="body"/>
          </p:nvPr>
        </p:nvSpPr>
        <p:spPr>
          <a:xfrm>
            <a:off x="4191000" y="1152475"/>
            <a:ext cx="464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class should have only one responsibility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Separation of Concerns - class should do one specific concern and do it well.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For example, a Component should deal with UI logic, and a Service should provide data.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0" name="Google Shape;2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1128425"/>
            <a:ext cx="3886200" cy="288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Nested Components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Angular Services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RxJS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Obsevables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 Operators</a:t>
            </a:r>
            <a:endParaRPr/>
          </a:p>
        </p:txBody>
      </p:sp>
      <p:sp>
        <p:nvSpPr>
          <p:cNvPr id="236" name="Google Shape;236;p44"/>
          <p:cNvSpPr txBox="1"/>
          <p:nvPr>
            <p:ph idx="1" type="body"/>
          </p:nvPr>
        </p:nvSpPr>
        <p:spPr>
          <a:xfrm>
            <a:off x="3798100" y="1152475"/>
            <a:ext cx="50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Operators allow you to perform operations on your code</a:t>
            </a:r>
            <a:b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Operators are methods on the Observable type, such as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.map(...), .filter(...), .merge(...),</a:t>
            </a:r>
            <a: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etc. </a:t>
            </a:r>
            <a:b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An Operator is a function which creates a new Observable based on the current Observable. The previous Observable stays unmodified.</a:t>
            </a:r>
            <a:endParaRPr sz="1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49" y="1300174"/>
            <a:ext cx="3283950" cy="11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63" y="2628899"/>
            <a:ext cx="33623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Components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964775" y="1152475"/>
            <a:ext cx="48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add a nested component by using a component as a directive within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another component.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@Input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decorator allows data to flow from parent component to child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@Output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decorator exposed an EventEmitter property that emits events to parent component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80026" cy="27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Services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Services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4310875" y="1152475"/>
            <a:ext cx="4521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Services allow for greater separation of concerns for your application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Service are singletons that carry out specific tasks </a:t>
            </a:r>
            <a:r>
              <a:rPr i="1" lang="en" sz="1400">
                <a:latin typeface="Oswald"/>
                <a:ea typeface="Oswald"/>
                <a:cs typeface="Oswald"/>
                <a:sym typeface="Oswald"/>
              </a:rPr>
              <a:t>(* when registered in AppModule)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Better modularity by allowing you to extract common functionality out of component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Dependency Injection to allow components to access the service across 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25" y="1324545"/>
            <a:ext cx="4079024" cy="16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/>
        </p:nvSpPr>
        <p:spPr>
          <a:xfrm>
            <a:off x="241725" y="3142500"/>
            <a:ext cx="3934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Components should delegate tasks to the server ie. fetching data.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988575" y="1152475"/>
            <a:ext cx="48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Dependency Injection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is when one object supplies the dependencies of another object.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is an object that can be used (ie. a service)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injection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is the passing of a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to a dependent object (a client) that would use it.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273975" cy="23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71225" y="3522900"/>
            <a:ext cx="3706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https://angular.io/guide/dependency-injection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84950" y="3894250"/>
            <a:ext cx="34917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SOLID principles/Inversion of Control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Promotes Loose Coupling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DIC Containers ie. AutoFac, NinJect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Injector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4122850" y="1152475"/>
            <a:ext cx="47094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comes with it’s own dependency injection framework for resolving dependencies.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Angular dependency injection system is hierarchical. There is a tree of injectors that parallel an app's component tree. You can reconfigure the injectors at any level of that component tree.  </a:t>
            </a:r>
            <a:r>
              <a:rPr i="1" lang="en" sz="1400">
                <a:latin typeface="Oswald"/>
                <a:ea typeface="Oswald"/>
                <a:cs typeface="Oswald"/>
                <a:sym typeface="Oswald"/>
              </a:rPr>
              <a:t>(Angular 1.x =&gt; flat tree)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CLI Optimization tools can perform “tree shaking” to remove dependencies that are not used. This results is smaller bundle sizes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23" y="1000075"/>
            <a:ext cx="3682924" cy="16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575" y="2838963"/>
            <a:ext cx="2010075" cy="20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@Injectable Decorator </a:t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4310875" y="1152475"/>
            <a:ext cx="452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@Injectable decorator is needed when a Service needs dependencies injected to its constructor.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Injectable() is optional, but common practice is to add the decorator for all services for consistency and so that when a service requires dependencies in the future you don't have to worry about adding it.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63" y="1216000"/>
            <a:ext cx="43148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2"/>
          <p:cNvSpPr txBox="1"/>
          <p:nvPr/>
        </p:nvSpPr>
        <p:spPr>
          <a:xfrm>
            <a:off x="214875" y="3424525"/>
            <a:ext cx="40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Angular CLI Command</a:t>
            </a:r>
            <a:br>
              <a:rPr lang="en"/>
            </a:b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&gt; ng generate service servicename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Retrieving Data Using HTTP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