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ae8a3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4ae8a3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d0cd97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d0cd97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ae8a3c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ae8a3c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ae8a3c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ae8a3c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ae8a3ce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ae8a3c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bebb9a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bebb9a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d0cd97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d0cd97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60d4c7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60d4c7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d0cd9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d0cd9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60d4c7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560d4c7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60d4c7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60d4c7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ae8a3c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4ae8a3c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560d4c7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560d4c7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560d4c7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560d4c7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60d4c7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60d4c7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60d4c7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60d4c7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60d4c7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60d4c7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60d4c7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60d4c7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60d4c7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60d4c7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60d4c7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60d4c7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560d4c7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560d4c7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7b42b5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7b42b5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d0cd97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d0cd97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7b42b5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7b42b5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7b42b5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7b42b5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d0cd97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4d0cd97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d0cd97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d0cd97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d0cd97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d0cd97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d0cd97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d0cd97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d0cd97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d0cd97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d0cd97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d0cd97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0" name="Google Shape;60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www.typescriptlang.or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offeescript.org" TargetMode="External"/><Relationship Id="rId4" Type="http://schemas.openxmlformats.org/officeDocument/2006/relationships/hyperlink" Target="http://dartlang.org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ypescriptlang.org/docs/handbook/basic-typ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typescriptlang.org/docs/handbook/classes.html" TargetMode="External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ypescriptlang.org/docs/handbook/interfaces.html" TargetMode="External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typescriptlang.org/docs/handbook/modules.html" TargetMode="External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Intro to Angular &amp; TypeScript 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4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275" y="3074150"/>
            <a:ext cx="1487450" cy="14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Webpack cont..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4257150" y="1152475"/>
            <a:ext cx="45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 roams over your application source code, looking for import statements, building a dependency graph, and emitting one or more bundles.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plugins and rules, Webpack can preprocess and minify different non-JavaScript files such as TypeScript, SASS, and LESS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225"/>
            <a:ext cx="4106300" cy="22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is..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451375" y="1152475"/>
            <a:ext cx="53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JavaScript framework for building 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latin typeface="Oswald"/>
                <a:ea typeface="Oswald"/>
                <a:cs typeface="Oswald"/>
                <a:sym typeface="Oswald"/>
              </a:rPr>
              <a:t>Client-side applications using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HTML, CSS and JavaScript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16700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Angular?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Expressive HTML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powers up html with if conditions, for loops and local variables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Powerful data-binding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easily display fields from our data model, track changes and process updates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from user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Modularity by Design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our application because a set of building blocks, making it easier to create and re-use content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Built-in Back-End Integration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makes it easy to integrate with backend service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New Angular?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Built for Speed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Faster initial loads, faster change detections and improved rendering times.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Modern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takes advantages the latest JavaScript ES7 features such as classes, modules and decorators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Simplified API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has fewer built-in directives to learn, simpler bindings and lower concept cout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Enhances Productivity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support for Angular 2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4535125" y="1152475"/>
            <a:ext cx="444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languages with type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 and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detect error when we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give us hints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5" y="1152475"/>
            <a:ext cx="4230325" cy="204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TypeScript ?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706550" y="1000075"/>
            <a:ext cx="51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Is a typed superset of JavaScript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JavaScript, but built for more scale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TypeScript compiles to plain old JS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Any browser. Any host. Any OS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Open source programming language developed and maintained by Microsoft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1152475"/>
            <a:ext cx="2063475" cy="20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9"/>
          <p:cNvSpPr txBox="1"/>
          <p:nvPr/>
        </p:nvSpPr>
        <p:spPr>
          <a:xfrm>
            <a:off x="281725" y="3298975"/>
            <a:ext cx="2551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https://www.typescriptlang.org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40221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The Good</a:t>
            </a:r>
            <a:endParaRPr b="1" sz="30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It’s everywhere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Huge amount of libraries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Flexible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4578900" y="1152475"/>
            <a:ext cx="40221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The Bad</a:t>
            </a:r>
            <a:endParaRPr b="1" sz="30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Dynamic typing</a:t>
            </a:r>
            <a:endParaRPr sz="2400"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Lack of modularity</a:t>
            </a:r>
            <a:endParaRPr sz="2400"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Complex patterns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681325" y="4159625"/>
            <a:ext cx="7888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short: JavaScript development scales badly.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TypeScript ?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Modular code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Easily learnable for Java or C# developers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Clean Js output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Strongly static typing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We want maintainable code and easy to work with!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 a superset of JavaScript</a:t>
            </a:r>
            <a:endParaRPr/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25" y="1313550"/>
            <a:ext cx="28003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4578900" y="1381075"/>
            <a:ext cx="40221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Oswald"/>
              <a:buChar char="●"/>
            </a:pP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TypeScript extends an d adds features to JavaScript similar to Node.Js</a:t>
            </a:r>
            <a:br>
              <a:rPr b="1" lang="en" sz="24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24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i="1"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* ECMAScript has now changed to year extension to track version releases ie. ES2016, ES2017</a:t>
            </a:r>
            <a:endParaRPr i="1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Alternatives?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286125" y="1152475"/>
            <a:ext cx="55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Several alternatives to TypeScript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Write pure JavaScript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Apply JavaScript patterns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CoffeeScript -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http://coffeescript.org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Dart  -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http://dartlang.org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00" y="1313000"/>
            <a:ext cx="21145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300" y="2727475"/>
            <a:ext cx="2114550" cy="5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300" y="3546525"/>
            <a:ext cx="2114550" cy="6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SPA vs MPA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Introduction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Typescript Introduction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TypeScript Features</a:t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188600"/>
            <a:ext cx="6788024" cy="36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TypeScript work?</a:t>
            </a:r>
            <a:endParaRPr/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40600"/>
            <a:ext cx="74631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TypeScript compiler via NPM</a:t>
            </a:r>
            <a:br>
              <a:rPr lang="en"/>
            </a:b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20900"/>
            <a:ext cx="34385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625" y="2366975"/>
            <a:ext cx="6838976" cy="194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transpiled to JavaScript</a:t>
            </a:r>
            <a:endParaRPr/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1586825"/>
            <a:ext cx="7669375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Types</a:t>
            </a:r>
            <a:br>
              <a:rPr lang="en"/>
            </a:br>
            <a:r>
              <a:rPr lang="en" sz="1400" u="sng">
                <a:solidFill>
                  <a:schemeClr val="accent5"/>
                </a:solidFill>
                <a:hlinkClick r:id="rId3"/>
              </a:rPr>
              <a:t>https://www.typescriptlang.org/docs/handbook/basic-types.html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Core types (optional but very helpful):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string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number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boolean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Date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Array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any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Custom types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Type Annotations</a:t>
            </a:r>
            <a:br>
              <a:rPr lang="en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1321600" y="1152475"/>
            <a:ext cx="75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name: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age: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number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isEnabled: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boolean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pets: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string[]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accessories: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string | string []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Types?</a:t>
            </a:r>
            <a:endParaRPr/>
          </a:p>
        </p:txBody>
      </p:sp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EA9999"/>
                </a:solidFill>
                <a:latin typeface="Oswald"/>
                <a:ea typeface="Oswald"/>
                <a:cs typeface="Oswald"/>
                <a:sym typeface="Oswald"/>
              </a:rPr>
              <a:t>Errors at compile-time!</a:t>
            </a:r>
            <a:endParaRPr b="1" sz="2400">
              <a:solidFill>
                <a:srgbClr val="EA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75" y="1859925"/>
            <a:ext cx="5572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keywords in TypeScript</a:t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0" y="1313000"/>
            <a:ext cx="54006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Class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4048125" y="1152475"/>
            <a:ext cx="47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Classes act as containers to encapsulate code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https://www.typescriptlang.org/docs/handbook/classes.html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6" name="Google Shape;2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75" y="1331125"/>
            <a:ext cx="2846925" cy="2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Constructor</a:t>
            </a:r>
            <a:endParaRPr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4155275" y="1152475"/>
            <a:ext cx="46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Constructors are used to initialize fields</a:t>
            </a:r>
            <a:endParaRPr/>
          </a:p>
        </p:txBody>
      </p:sp>
      <p:pic>
        <p:nvPicPr>
          <p:cNvPr id="293" name="Google Shape;2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3336125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38" y="3998450"/>
            <a:ext cx="3448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Class, Constructor and public/private properties</a:t>
            </a:r>
            <a:endParaRPr/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253475"/>
            <a:ext cx="6047275" cy="3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Applications	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inception of web introduced hypertext documents but those were replaced by the sophisticated and feature-rich web apps. The current web application development scene can be divided into two approaches. They are: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Multi Page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Single Page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 Interface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4262450" y="1164375"/>
            <a:ext cx="47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Interfaces provide a way to define a "contract" that other objects must implement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https://www.typescriptlang.org/docs/handbook/interfaces.html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7" name="Google Shape;30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525"/>
            <a:ext cx="3957649" cy="198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Module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5179225" y="1152475"/>
            <a:ext cx="39054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Modules are executed within their own scope, not in the global scope; this means that variables, functions, classes, etc. declared in a module are not visible outside the module unless they are explicitly exported.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https://www.typescriptlang.org/docs/handbook/modules.html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0" y="1253803"/>
            <a:ext cx="4905874" cy="32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MPA - Multi Page Application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840850" y="1152475"/>
            <a:ext cx="49914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Multi page applications are the traditional web applications that reload the entire page and displays the new one when a user interacts with the web app.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takes time to generate the pages on the server and send to client, which may affect the user experience.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However, AJAX has made the made this faster, it is also difficult to develop.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Built with PHP, ASP, Ruby and Python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0" y="1319213"/>
            <a:ext cx="22860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00" y="3407399"/>
            <a:ext cx="2780883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MPA - Multi Page Applications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38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Benefits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Performs well in SEO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latin typeface="Oswald"/>
                <a:ea typeface="Oswald"/>
                <a:cs typeface="Oswald"/>
                <a:sym typeface="Oswald"/>
              </a:rPr>
              <a:t>(Search Engine Optimization)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Provides a visual map of application to user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426500" y="1152475"/>
            <a:ext cx="38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Disadvantages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Complex Development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Coupled Backend and Frontend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 - Single Page Application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813975" y="1152475"/>
            <a:ext cx="50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next evolution from traditional website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apps that load in a single HTML page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SPAs use AJAX and HTML5 to create fluid and responsive Web apps, without the constant page reloads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Twitter, Facebook and GMail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with Javascript Frameworks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75" y="1304875"/>
            <a:ext cx="3034500" cy="136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75" y="3073550"/>
            <a:ext cx="3034501" cy="97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</a:t>
            </a:r>
            <a:r>
              <a:rPr lang="en"/>
              <a:t> - Single Page Applications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38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Benefits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SPA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are smooth and fast.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Easy to develop and deploy.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Easier to debug.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Can be transited to mobile  apps by reusing the same backend code.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426500" y="1152475"/>
            <a:ext cx="38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Disadvantages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Poor SEO performance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Single page applications provide single sharing link.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They are less secure compared to traditional because of cross-site scripting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MPA vs SPA Lifecycle</a:t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4347672" cy="24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27325"/>
            <a:ext cx="4419600" cy="2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Webpack?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263375" y="1152475"/>
            <a:ext cx="556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 is a popular module bundler, a tool for bundling application source code in convenient chunks and for loading that code from a server into a browser.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bundle is a JavaScript file that incorporates assets that belong together and should be served in a single file request.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bundle can include JavaScript, CSS styles, HTML, and almost any other kind of file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74" y="1152474"/>
            <a:ext cx="2918650" cy="15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