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swa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34ea59a58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34ea59a5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4ea59a58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4ea59a58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4ea59a58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4ea59a58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4ea59a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34ea59a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34ea59a58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34ea59a5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4ea59a5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4ea59a5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4ea59a5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4ea59a5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34ea59a5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34ea59a5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4ea59a5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4ea59a5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34ea59a58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34ea59a5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34ea59a58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34ea59a58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5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60" name="Google Shape;60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OM</a:t>
            </a: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3123 -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Express &amp; MongoDb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864725"/>
            <a:ext cx="4317300" cy="13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express.Router</a:t>
            </a:r>
            <a:endParaRPr/>
          </a:p>
        </p:txBody>
      </p:sp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50" y="1554925"/>
            <a:ext cx="3926475" cy="2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/>
        </p:nvSpPr>
        <p:spPr>
          <a:xfrm>
            <a:off x="500250" y="1090275"/>
            <a:ext cx="83322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>
                <a:solidFill>
                  <a:srgbClr val="EFEFEF"/>
                </a:solidFill>
              </a:rPr>
              <a:t>Load the module in the main app.js, the app will now be able to handle /birds and /birds/about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225" y="1567875"/>
            <a:ext cx="2977325" cy="12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application generator</a:t>
            </a:r>
            <a:endParaRPr/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311700" y="1152475"/>
            <a:ext cx="8520600" cy="18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application generator tool, express-generator, to quickly create an application skeleton.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express-generator package installs the express command-line tool. Use the following command to do so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225" y="3230875"/>
            <a:ext cx="49069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○"/>
            </a:pPr>
            <a:r>
              <a:rPr b="1" lang="en" sz="2400">
                <a:solidFill>
                  <a:schemeClr val="dk1"/>
                </a:solidFill>
              </a:rPr>
              <a:t>MongoDb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■"/>
            </a:pPr>
            <a:r>
              <a:rPr b="1" lang="en" sz="2400">
                <a:solidFill>
                  <a:schemeClr val="dk1"/>
                </a:solidFill>
              </a:rPr>
              <a:t>Mongoose CRUD Operations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○"/>
            </a:pPr>
            <a:r>
              <a:rPr b="1" lang="en" sz="2400">
                <a:solidFill>
                  <a:schemeClr val="dk1"/>
                </a:solidFill>
              </a:rPr>
              <a:t>Express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■"/>
            </a:pPr>
            <a:r>
              <a:rPr lang="en" sz="2400">
                <a:solidFill>
                  <a:schemeClr val="dk1"/>
                </a:solidFill>
              </a:rPr>
              <a:t>Router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■"/>
            </a:pPr>
            <a:r>
              <a:rPr lang="en" sz="2400">
                <a:solidFill>
                  <a:schemeClr val="dk1"/>
                </a:solidFill>
              </a:rPr>
              <a:t>Application Structure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○"/>
            </a:pPr>
            <a:r>
              <a:rPr b="1" lang="en" sz="2400">
                <a:solidFill>
                  <a:schemeClr val="dk1"/>
                </a:solidFill>
              </a:rPr>
              <a:t>Code Review</a:t>
            </a:r>
            <a:endParaRPr b="1" sz="2400">
              <a:solidFill>
                <a:schemeClr val="dk1"/>
              </a:solidFill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rage"/>
              <a:buChar char="■"/>
            </a:pPr>
            <a:r>
              <a:rPr lang="en" sz="2400">
                <a:solidFill>
                  <a:schemeClr val="dk1"/>
                </a:solidFill>
              </a:rPr>
              <a:t>Node Lab Test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Mongoose Model CRUD</a:t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 READ Methods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52475"/>
            <a:ext cx="8520600" cy="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find()</a:t>
            </a:r>
            <a:r>
              <a:rPr lang="en"/>
              <a:t> - method to retrieve all records from Particular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findById()</a:t>
            </a:r>
            <a:r>
              <a:rPr lang="en"/>
              <a:t> - used to fetch record from schema based on your mongo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3F3F3"/>
                </a:solidFill>
              </a:rPr>
              <a:t>findOne()</a:t>
            </a:r>
            <a:r>
              <a:rPr lang="en"/>
              <a:t> - used to get 1 record from schema based on condition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640575"/>
            <a:ext cx="23526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335900"/>
            <a:ext cx="864822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 CREATE Methods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85206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save()</a:t>
            </a:r>
            <a:r>
              <a:rPr lang="en"/>
              <a:t> </a:t>
            </a:r>
            <a:r>
              <a:rPr lang="en"/>
              <a:t>- is used to insert a record in collection. It is used with Model object. ie</a:t>
            </a:r>
            <a:r>
              <a:rPr lang="en"/>
              <a:t>. we have to create a model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insert(), insertMany()</a:t>
            </a:r>
            <a:r>
              <a:rPr lang="en"/>
              <a:t> or </a:t>
            </a:r>
            <a:r>
              <a:rPr lang="en">
                <a:solidFill>
                  <a:srgbClr val="FFFFFF"/>
                </a:solidFill>
              </a:rPr>
              <a:t>create()</a:t>
            </a:r>
            <a:r>
              <a:rPr lang="en"/>
              <a:t> - are used to insert arrays of records into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insertOne()</a:t>
            </a:r>
            <a:r>
              <a:rPr lang="en"/>
              <a:t> - insert single record in collection, like save() but faster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00" y="3084225"/>
            <a:ext cx="51054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 UPDATE Methods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update() </a:t>
            </a:r>
            <a:r>
              <a:rPr lang="en"/>
              <a:t>- used to update a record based on condition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findOneAndUpdate() </a:t>
            </a:r>
            <a:r>
              <a:rPr lang="en"/>
              <a:t>- combination of read and update a record in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findByIdAndUpdate()</a:t>
            </a:r>
            <a:r>
              <a:rPr lang="en"/>
              <a:t> - used to update a record based on Id</a:t>
            </a:r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850" y="2833150"/>
            <a:ext cx="7409499" cy="11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 DELETE Methods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152475"/>
            <a:ext cx="8520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delete</a:t>
            </a:r>
            <a:r>
              <a:rPr lang="en">
                <a:solidFill>
                  <a:srgbClr val="FFFFFF"/>
                </a:solidFill>
              </a:rPr>
              <a:t>()</a:t>
            </a:r>
            <a:r>
              <a:rPr lang="en"/>
              <a:t> - is used to delete a document based on a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deleteMany()</a:t>
            </a:r>
            <a:r>
              <a:rPr lang="en"/>
              <a:t> - used to remove all documents matching given filter</a:t>
            </a:r>
            <a:br>
              <a:rPr lang="en"/>
            </a:br>
            <a:endParaRPr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00" y="2684325"/>
            <a:ext cx="5799200" cy="13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1279000" y="2045225"/>
            <a:ext cx="68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Express Router &amp; Generator</a:t>
            </a:r>
            <a:endParaRPr b="1"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Router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express.Router class to create modular, mountable route handlers.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Router instance is a complete middleware and routing system; for this reason, it is often referred to as a “mini-app”.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router as a module, loads a middleware function in it, defines some routes, and mounts the router module on a path in the main app.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