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2" r:id="rId8"/>
    <p:sldId id="267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3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44C1F-04E9-4F17-AD49-771C7B248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ADF180-6586-48A9-AA11-54B409795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B705E-1688-44EE-908A-671DD5F8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83A77-2FAA-4E92-B05C-BCF9C3AD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953CAC-753B-4CDB-8B90-E52A5688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61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48334-0E4D-429E-A170-6E2A0A89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DF5EE8-2310-4146-B20E-4D21E9ECE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C0B63E-237C-4EB3-947A-4C6C9778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5F280-92F8-44E9-8073-3D7986A9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FFA5F1-0D6E-485D-8F7A-D9A46355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40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325FF1-279D-4138-B106-2736C0032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694923-D7EB-4F75-8BC8-7F3E34197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D9ADD-E84D-441A-8D7A-B91FC6C9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2C3E77-0FC6-4D78-8DB1-95832BD9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BCFDD-8D04-430D-9235-619B0A1B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97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2753-1C4D-459B-A0C5-F77BE86D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C54E9-4BA0-4820-A182-46B2548A5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751269-AE63-4B72-8F29-0D11E85E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089E7C-A014-4308-9923-F8ABBE97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BD8E0-58A4-46B9-B9D4-98EFCEA7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17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5B83C-D20F-40ED-8AF5-D417DB0C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70822F-B670-481C-8696-848046686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2F08BB-ED48-4F85-999E-4610D34A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75DE7-B8E2-4EC7-939D-A4887F55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FF952-650B-4A3A-AC71-95E82F81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33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1D2C7-F0A6-4CA4-B612-08414D0E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8239C-DC33-401A-95EA-ECB72567A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F03307-06BB-4FB6-9D01-F54A8F026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83C7F6-CE9F-4647-8CF6-C176E9D0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3BE4A5-E97A-462B-9CFC-A4C8649A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B47D83-25EB-49CF-B46F-1997C6B2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71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E72EA-D0F0-4729-BC38-E7BF3202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29DBB6-ABA8-40F0-AAD8-FA921C5CC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110540-B176-4735-9F49-3D2EAE464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65F66D-34DD-44B8-867D-F49AC6A0C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1D9CCF-0B64-4EAC-98D2-EE3325994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05D3FB-8C2F-4B21-B88E-0C474681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11EF85-2440-4528-BCD5-0FD8C6CD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C91C17-F708-4EBE-B59C-83FA31A5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61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E4BB5-D66F-43FF-890D-34EBA4B2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F3A43A-68B8-494B-BCBD-C9F8D683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9BF9F6-95FA-4B99-A87C-12E7F4B1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108593-0C01-41BA-BB4F-7EF6C33B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73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B84D206-7D7A-4415-93B1-EF74AB5B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C30E8C-C2EE-4194-BAE5-EE6DFC1F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0F395E-4338-4AA1-92BD-D8874486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63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F7336-7100-4474-A2CC-2C08EE5D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B55020-EE30-4F94-B771-FF2FF1B36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66A441-E092-4D10-B824-515104459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8B0FB0-4D0B-4F6E-B04E-8C73D86D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AEC5C9-BC40-4268-81E1-BE27EBE1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51DCC6-02B5-4EB8-AA68-0B41F5FA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642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9DAEA-E9E4-417D-8C2A-8A8A1241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32C6C7-37E6-4C81-BA54-DC4B9AE30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9BC8A5-6971-4F56-AE5F-DAB67D304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7995EA-43F3-4EAE-AAFC-44E7873E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478C76-1CC1-4676-86B0-B5BF6C4E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4C150-FC12-4928-A6ED-7E4B02A6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2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D8FC4A-E30F-45F2-96D1-D0445F77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23DCC0-A1DD-4EB4-ACC4-86211B377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480FF4-2AB2-4A51-A20B-669BED40A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534A3A-9465-4C5E-8E49-172A17787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639219-A28F-42BB-8DE5-0BEFB4F0A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28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slide" Target="slide5.xm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8486BB4-DC39-42B4-9F21-78DF50496391}"/>
              </a:ext>
            </a:extLst>
          </p:cNvPr>
          <p:cNvSpPr txBox="1"/>
          <p:nvPr/>
        </p:nvSpPr>
        <p:spPr>
          <a:xfrm>
            <a:off x="964734" y="444617"/>
            <a:ext cx="24766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err="1"/>
              <a:t>Login</a:t>
            </a:r>
            <a:endParaRPr lang="es-PA" dirty="0"/>
          </a:p>
          <a:p>
            <a:r>
              <a:rPr lang="es-PA" dirty="0"/>
              <a:t>Menú principal</a:t>
            </a:r>
          </a:p>
          <a:p>
            <a:r>
              <a:rPr lang="es-PA" dirty="0"/>
              <a:t>	Docente</a:t>
            </a:r>
          </a:p>
          <a:p>
            <a:r>
              <a:rPr lang="es-PA" dirty="0"/>
              <a:t>	Administrativo</a:t>
            </a:r>
          </a:p>
          <a:p>
            <a:r>
              <a:rPr lang="es-PA" dirty="0"/>
              <a:t>	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1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9E9400-F87A-4EB9-A6A6-6D42FDCE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05274"/>
            <a:ext cx="1091682" cy="10916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3AE4235-C5C7-42E3-9181-4992DA84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722" y="205274"/>
            <a:ext cx="1091682" cy="109168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EA2CFA6-F8EA-4327-A3B4-72AB6FD81F7C}"/>
              </a:ext>
            </a:extLst>
          </p:cNvPr>
          <p:cNvSpPr/>
          <p:nvPr/>
        </p:nvSpPr>
        <p:spPr>
          <a:xfrm>
            <a:off x="1296527" y="1296956"/>
            <a:ext cx="959894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A" sz="40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Universidad Tecnológica de Panamá</a:t>
            </a:r>
          </a:p>
          <a:p>
            <a:pPr algn="ctr"/>
            <a:r>
              <a:rPr lang="es-PA" sz="40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Control de perfiles de la FISC</a:t>
            </a:r>
            <a:endParaRPr lang="es-ES" sz="4000" b="1" dirty="0">
              <a:ln w="2222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B5422D3-FE65-42C8-884F-05F189C221AF}"/>
              </a:ext>
            </a:extLst>
          </p:cNvPr>
          <p:cNvGrpSpPr/>
          <p:nvPr/>
        </p:nvGrpSpPr>
        <p:grpSpPr>
          <a:xfrm>
            <a:off x="3789025" y="3465432"/>
            <a:ext cx="4613946" cy="1200329"/>
            <a:chOff x="3372373" y="3455881"/>
            <a:chExt cx="4613946" cy="1200329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4457785-1380-47F6-8FED-0E53A7D45F08}"/>
                </a:ext>
              </a:extLst>
            </p:cNvPr>
            <p:cNvSpPr txBox="1"/>
            <p:nvPr/>
          </p:nvSpPr>
          <p:spPr>
            <a:xfrm>
              <a:off x="3372373" y="3455881"/>
              <a:ext cx="46139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A" dirty="0"/>
                <a:t>Cedula:	          8-941-2351</a:t>
              </a:r>
            </a:p>
            <a:p>
              <a:endParaRPr lang="es-PA" dirty="0"/>
            </a:p>
            <a:p>
              <a:endParaRPr lang="es-PA" dirty="0"/>
            </a:p>
            <a:p>
              <a:r>
                <a:rPr lang="es-PA" dirty="0"/>
                <a:t>Contraseña:      **********	</a:t>
              </a:r>
              <a:endParaRPr lang="es-ES" dirty="0"/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C58C4953-A32C-4377-ADCA-5FE2F2E84883}"/>
                </a:ext>
              </a:extLst>
            </p:cNvPr>
            <p:cNvSpPr/>
            <p:nvPr/>
          </p:nvSpPr>
          <p:spPr>
            <a:xfrm>
              <a:off x="4848836" y="4334120"/>
              <a:ext cx="3112315" cy="231239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FA69E5F2-5720-4FCD-92C4-F5EE0246C00B}"/>
                </a:ext>
              </a:extLst>
            </p:cNvPr>
            <p:cNvSpPr/>
            <p:nvPr/>
          </p:nvSpPr>
          <p:spPr>
            <a:xfrm>
              <a:off x="4848836" y="3508510"/>
              <a:ext cx="3137483" cy="250342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Rectángulo: esquinas redondeadas 8">
            <a:hlinkClick r:id="rId4" action="ppaction://hlinksldjump"/>
            <a:extLst>
              <a:ext uri="{FF2B5EF4-FFF2-40B4-BE49-F238E27FC236}">
                <a16:creationId xmlns:a16="http://schemas.microsoft.com/office/drawing/2014/main" id="{CEA2EAC0-A38C-43F2-BF63-8EA50427F4AD}"/>
              </a:ext>
            </a:extLst>
          </p:cNvPr>
          <p:cNvSpPr/>
          <p:nvPr/>
        </p:nvSpPr>
        <p:spPr>
          <a:xfrm>
            <a:off x="5357767" y="5452843"/>
            <a:ext cx="1476463" cy="360727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>
                <a:solidFill>
                  <a:schemeClr val="tx1"/>
                </a:solidFill>
              </a:rPr>
              <a:t>Entrar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122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9E9400-F87A-4EB9-A6A6-6D42FDCE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05274"/>
            <a:ext cx="1091682" cy="10916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3AE4235-C5C7-42E3-9181-4992DA84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722" y="205274"/>
            <a:ext cx="1091682" cy="109168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EA2CFA6-F8EA-4327-A3B4-72AB6FD81F7C}"/>
              </a:ext>
            </a:extLst>
          </p:cNvPr>
          <p:cNvSpPr/>
          <p:nvPr/>
        </p:nvSpPr>
        <p:spPr>
          <a:xfrm>
            <a:off x="1296527" y="1296956"/>
            <a:ext cx="95989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A" sz="40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Perfiles FISC</a:t>
            </a:r>
            <a:endParaRPr lang="es-ES" sz="4000" b="1" dirty="0">
              <a:ln w="2222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pic>
        <p:nvPicPr>
          <p:cNvPr id="14" name="Imagen 13">
            <a:hlinkClick r:id="rId4" action="ppaction://hlinksldjump"/>
            <a:extLst>
              <a:ext uri="{FF2B5EF4-FFF2-40B4-BE49-F238E27FC236}">
                <a16:creationId xmlns:a16="http://schemas.microsoft.com/office/drawing/2014/main" id="{5D76AD94-A8A2-4C03-964F-9E9FFE2A0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55" y="3096523"/>
            <a:ext cx="1858796" cy="185879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289C287-1DBD-4D0F-A043-22B0CE693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00" b="92750" l="5610" r="91220">
                        <a14:foregroundMark x1="34634" y1="36000" x2="46829" y2="20625"/>
                        <a14:foregroundMark x1="47439" y1="20250" x2="48049" y2="19750"/>
                        <a14:foregroundMark x1="47683" y1="6000" x2="47683" y2="6000"/>
                        <a14:foregroundMark x1="16829" y1="84875" x2="10488" y2="88125"/>
                        <a14:foregroundMark x1="10488" y1="88125" x2="9390" y2="89500"/>
                        <a14:foregroundMark x1="83902" y1="90125" x2="83902" y2="90125"/>
                        <a14:foregroundMark x1="84268" y1="90250" x2="90976" y2="91375"/>
                        <a14:foregroundMark x1="91220" y1="91375" x2="91220" y2="91375"/>
                        <a14:foregroundMark x1="87073" y1="88125" x2="90854" y2="88125"/>
                        <a14:foregroundMark x1="5610" y1="83375" x2="5610" y2="83375"/>
                        <a14:foregroundMark x1="10732" y1="92750" x2="10732" y2="92750"/>
                        <a14:foregroundMark x1="11707" y1="92750" x2="16463" y2="9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43550" y="3096522"/>
            <a:ext cx="1858794" cy="185879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4AC0EAD-E2F8-496A-BBE5-1DB43A8E21DA}"/>
              </a:ext>
            </a:extLst>
          </p:cNvPr>
          <p:cNvSpPr txBox="1"/>
          <p:nvPr/>
        </p:nvSpPr>
        <p:spPr>
          <a:xfrm>
            <a:off x="2164419" y="5191712"/>
            <a:ext cx="27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Administrativos y docentes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19468DE-BBA6-43C6-BD38-9245AC5E886E}"/>
              </a:ext>
            </a:extLst>
          </p:cNvPr>
          <p:cNvSpPr txBox="1"/>
          <p:nvPr/>
        </p:nvSpPr>
        <p:spPr>
          <a:xfrm>
            <a:off x="8173452" y="518796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Usuarios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01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34E6676-0D3C-4B4E-BD6F-30296AF9CD8F}"/>
              </a:ext>
            </a:extLst>
          </p:cNvPr>
          <p:cNvSpPr/>
          <p:nvPr/>
        </p:nvSpPr>
        <p:spPr>
          <a:xfrm>
            <a:off x="1334278" y="3146006"/>
            <a:ext cx="9598945" cy="3264776"/>
          </a:xfrm>
          <a:prstGeom prst="roundRec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E9E9400-F87A-4EB9-A6A6-6D42FDCE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05274"/>
            <a:ext cx="1091682" cy="10916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3AE4235-C5C7-42E3-9181-4992DA84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722" y="205274"/>
            <a:ext cx="1091682" cy="109168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EA2CFA6-F8EA-4327-A3B4-72AB6FD81F7C}"/>
              </a:ext>
            </a:extLst>
          </p:cNvPr>
          <p:cNvSpPr/>
          <p:nvPr/>
        </p:nvSpPr>
        <p:spPr>
          <a:xfrm>
            <a:off x="1296528" y="1042235"/>
            <a:ext cx="95989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A" sz="40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Perfiles FISC</a:t>
            </a:r>
            <a:endParaRPr lang="es-ES" sz="4000" b="1" dirty="0">
              <a:ln w="2222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23C864C-B3BE-44E1-85BE-7ED2E7DE3080}"/>
              </a:ext>
            </a:extLst>
          </p:cNvPr>
          <p:cNvSpPr/>
          <p:nvPr/>
        </p:nvSpPr>
        <p:spPr>
          <a:xfrm>
            <a:off x="1981198" y="3429000"/>
            <a:ext cx="1191491" cy="10916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A4BC81-72CD-406F-A29F-701EAF3D7A9A}"/>
              </a:ext>
            </a:extLst>
          </p:cNvPr>
          <p:cNvSpPr/>
          <p:nvPr/>
        </p:nvSpPr>
        <p:spPr>
          <a:xfrm>
            <a:off x="1981198" y="4887168"/>
            <a:ext cx="1191491" cy="10916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F8953A-2D10-47BA-B0F2-EDF7E28058AD}"/>
              </a:ext>
            </a:extLst>
          </p:cNvPr>
          <p:cNvSpPr/>
          <p:nvPr/>
        </p:nvSpPr>
        <p:spPr>
          <a:xfrm>
            <a:off x="5490723" y="3429000"/>
            <a:ext cx="1191491" cy="10916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68BD3C4-7B8F-4FB5-B158-A3F9BA44EDDF}"/>
              </a:ext>
            </a:extLst>
          </p:cNvPr>
          <p:cNvSpPr/>
          <p:nvPr/>
        </p:nvSpPr>
        <p:spPr>
          <a:xfrm>
            <a:off x="5500249" y="4887168"/>
            <a:ext cx="1191491" cy="10916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7B7C0E6-1AF1-40D8-A04B-A68689830303}"/>
              </a:ext>
            </a:extLst>
          </p:cNvPr>
          <p:cNvSpPr/>
          <p:nvPr/>
        </p:nvSpPr>
        <p:spPr>
          <a:xfrm>
            <a:off x="8825345" y="3429000"/>
            <a:ext cx="1191491" cy="10916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49C883C-0DC0-48E6-88E3-FCDAB6D1BBB0}"/>
              </a:ext>
            </a:extLst>
          </p:cNvPr>
          <p:cNvSpPr/>
          <p:nvPr/>
        </p:nvSpPr>
        <p:spPr>
          <a:xfrm>
            <a:off x="8825345" y="4887168"/>
            <a:ext cx="1191491" cy="10916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87C2272-D706-4615-8EF9-4C29CF3C2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342" t="15535" r="-9" b="11360"/>
          <a:stretch/>
        </p:blipFill>
        <p:spPr>
          <a:xfrm>
            <a:off x="10764909" y="3146006"/>
            <a:ext cx="186237" cy="3264776"/>
          </a:xfrm>
          <a:prstGeom prst="rect">
            <a:avLst/>
          </a:prstGeom>
        </p:spPr>
      </p:pic>
      <p:sp>
        <p:nvSpPr>
          <p:cNvPr id="8" name="Botón de acción: ir hacia atrás o anterior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0793590-C767-4C13-A55B-8C5CC46E4FB9}"/>
              </a:ext>
            </a:extLst>
          </p:cNvPr>
          <p:cNvSpPr/>
          <p:nvPr/>
        </p:nvSpPr>
        <p:spPr>
          <a:xfrm>
            <a:off x="508000" y="6184900"/>
            <a:ext cx="482600" cy="467826"/>
          </a:xfrm>
          <a:prstGeom prst="actionButtonBackPrevio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317CEFCB-EBE3-4088-B661-8795537CD214}"/>
              </a:ext>
            </a:extLst>
          </p:cNvPr>
          <p:cNvGrpSpPr/>
          <p:nvPr/>
        </p:nvGrpSpPr>
        <p:grpSpPr>
          <a:xfrm>
            <a:off x="1981198" y="1959365"/>
            <a:ext cx="3044542" cy="977397"/>
            <a:chOff x="1981198" y="1959365"/>
            <a:chExt cx="3044542" cy="977397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5D76AD94-A8A2-4C03-964F-9E9FFE2A0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8" y="1959365"/>
              <a:ext cx="977397" cy="977397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283513B1-17A9-42B2-AF21-282B1E2CBA8F}"/>
                </a:ext>
              </a:extLst>
            </p:cNvPr>
            <p:cNvSpPr txBox="1"/>
            <p:nvPr/>
          </p:nvSpPr>
          <p:spPr>
            <a:xfrm>
              <a:off x="3172689" y="2263397"/>
              <a:ext cx="1853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A" dirty="0"/>
                <a:t>Cedula o nombre:</a:t>
              </a:r>
              <a:endParaRPr lang="es-ES" dirty="0"/>
            </a:p>
          </p:txBody>
        </p:sp>
      </p:grp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6EE19F1-4A86-4391-9561-605FD8D24518}"/>
              </a:ext>
            </a:extLst>
          </p:cNvPr>
          <p:cNvSpPr/>
          <p:nvPr/>
        </p:nvSpPr>
        <p:spPr>
          <a:xfrm>
            <a:off x="5025740" y="2222725"/>
            <a:ext cx="3165760" cy="45067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3E090002-9B1F-4C4E-9DB9-F5145445FBD9}"/>
              </a:ext>
            </a:extLst>
          </p:cNvPr>
          <p:cNvSpPr/>
          <p:nvPr/>
        </p:nvSpPr>
        <p:spPr>
          <a:xfrm>
            <a:off x="8458200" y="2222725"/>
            <a:ext cx="939800" cy="4506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Buscar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143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9E9400-F87A-4EB9-A6A6-6D42FDCE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05274"/>
            <a:ext cx="1091682" cy="10916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3AE4235-C5C7-42E3-9181-4992DA84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722" y="205274"/>
            <a:ext cx="1091682" cy="109168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EA2CFA6-F8EA-4327-A3B4-72AB6FD81F7C}"/>
              </a:ext>
            </a:extLst>
          </p:cNvPr>
          <p:cNvSpPr/>
          <p:nvPr/>
        </p:nvSpPr>
        <p:spPr>
          <a:xfrm>
            <a:off x="1296528" y="1042235"/>
            <a:ext cx="95989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A" sz="40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Perfiles FISC</a:t>
            </a:r>
            <a:endParaRPr lang="es-ES" sz="4000" b="1" dirty="0">
              <a:ln w="2222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D82A98-27B5-42DE-A669-3BE6225F0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43" t="35278" r="27969" b="24527"/>
          <a:stretch/>
        </p:blipFill>
        <p:spPr>
          <a:xfrm>
            <a:off x="2015561" y="2795461"/>
            <a:ext cx="8160877" cy="36322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5FEC0DD-B326-442E-8424-1EAE0B67F929}"/>
              </a:ext>
            </a:extLst>
          </p:cNvPr>
          <p:cNvSpPr/>
          <p:nvPr/>
        </p:nvSpPr>
        <p:spPr>
          <a:xfrm>
            <a:off x="1727200" y="1750119"/>
            <a:ext cx="8724900" cy="48030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46316D5-48B3-49AC-B48B-E5E6FD72F9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342" t="15535" r="-9" b="11360"/>
          <a:stretch/>
        </p:blipFill>
        <p:spPr>
          <a:xfrm>
            <a:off x="10176438" y="2795461"/>
            <a:ext cx="237563" cy="36561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156F89E-C5AF-449E-BB0F-91E797C3E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79" y="6177197"/>
            <a:ext cx="499915" cy="475529"/>
          </a:xfrm>
          <a:prstGeom prst="rect">
            <a:avLst/>
          </a:prstGeom>
        </p:spPr>
      </p:pic>
      <p:sp>
        <p:nvSpPr>
          <p:cNvPr id="15" name="Rectángulo: esquinas redondeadas 14">
            <a:hlinkClick r:id="rId7" action="ppaction://hlinksldjump"/>
            <a:extLst>
              <a:ext uri="{FF2B5EF4-FFF2-40B4-BE49-F238E27FC236}">
                <a16:creationId xmlns:a16="http://schemas.microsoft.com/office/drawing/2014/main" id="{B72F0D88-807D-455A-A7CA-D0EFED812A80}"/>
              </a:ext>
            </a:extLst>
          </p:cNvPr>
          <p:cNvSpPr/>
          <p:nvPr/>
        </p:nvSpPr>
        <p:spPr>
          <a:xfrm>
            <a:off x="10857722" y="5107880"/>
            <a:ext cx="1091682" cy="47073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Editar</a:t>
            </a:r>
            <a:endParaRPr lang="es-ES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4452759-89E7-4BA8-8D7F-9C6D35EC1F69}"/>
              </a:ext>
            </a:extLst>
          </p:cNvPr>
          <p:cNvSpPr/>
          <p:nvPr/>
        </p:nvSpPr>
        <p:spPr>
          <a:xfrm>
            <a:off x="10857722" y="6082466"/>
            <a:ext cx="1091682" cy="47073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Borrar</a:t>
            </a:r>
            <a:endParaRPr lang="es-E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BDD4E92-7103-48B7-B969-A3072ABB6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7796" y="1836981"/>
            <a:ext cx="816408" cy="75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1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9E9400-F87A-4EB9-A6A6-6D42FDCE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05274"/>
            <a:ext cx="1091682" cy="10916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3AE4235-C5C7-42E3-9181-4992DA84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722" y="205274"/>
            <a:ext cx="1091682" cy="109168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EA2CFA6-F8EA-4327-A3B4-72AB6FD81F7C}"/>
              </a:ext>
            </a:extLst>
          </p:cNvPr>
          <p:cNvSpPr/>
          <p:nvPr/>
        </p:nvSpPr>
        <p:spPr>
          <a:xfrm>
            <a:off x="1296528" y="1042235"/>
            <a:ext cx="95989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A" sz="40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Perfiles FISC</a:t>
            </a:r>
            <a:endParaRPr lang="es-ES" sz="4000" b="1" dirty="0">
              <a:ln w="2222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5FEC0DD-B326-442E-8424-1EAE0B67F929}"/>
              </a:ext>
            </a:extLst>
          </p:cNvPr>
          <p:cNvSpPr/>
          <p:nvPr/>
        </p:nvSpPr>
        <p:spPr>
          <a:xfrm>
            <a:off x="1727200" y="1750119"/>
            <a:ext cx="8724900" cy="48030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46316D5-48B3-49AC-B48B-E5E6FD72F9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342" t="15535" r="-9" b="11360"/>
          <a:stretch/>
        </p:blipFill>
        <p:spPr>
          <a:xfrm>
            <a:off x="10173263" y="2587081"/>
            <a:ext cx="240738" cy="3864517"/>
          </a:xfrm>
          <a:prstGeom prst="rect">
            <a:avLst/>
          </a:prstGeom>
        </p:spPr>
      </p:pic>
      <p:pic>
        <p:nvPicPr>
          <p:cNvPr id="9" name="Imagen 8">
            <a:hlinkClick r:id="rId5" action="ppaction://hlinksldjump"/>
            <a:extLst>
              <a:ext uri="{FF2B5EF4-FFF2-40B4-BE49-F238E27FC236}">
                <a16:creationId xmlns:a16="http://schemas.microsoft.com/office/drawing/2014/main" id="{4156F89E-C5AF-449E-BB0F-91E797C3E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79" y="6177197"/>
            <a:ext cx="499915" cy="475529"/>
          </a:xfrm>
          <a:prstGeom prst="rect">
            <a:avLst/>
          </a:prstGeom>
        </p:spPr>
      </p:pic>
      <p:sp>
        <p:nvSpPr>
          <p:cNvPr id="15" name="Rectángulo: esquinas redondeadas 14">
            <a:hlinkClick r:id="rId7" action="ppaction://hlinksldjump"/>
            <a:extLst>
              <a:ext uri="{FF2B5EF4-FFF2-40B4-BE49-F238E27FC236}">
                <a16:creationId xmlns:a16="http://schemas.microsoft.com/office/drawing/2014/main" id="{B72F0D88-807D-455A-A7CA-D0EFED812A80}"/>
              </a:ext>
            </a:extLst>
          </p:cNvPr>
          <p:cNvSpPr/>
          <p:nvPr/>
        </p:nvSpPr>
        <p:spPr>
          <a:xfrm>
            <a:off x="10737286" y="4956314"/>
            <a:ext cx="1212118" cy="6223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Confirmar Cambios</a:t>
            </a:r>
            <a:endParaRPr lang="es-ES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4452759-89E7-4BA8-8D7F-9C6D35EC1F69}"/>
              </a:ext>
            </a:extLst>
          </p:cNvPr>
          <p:cNvSpPr/>
          <p:nvPr/>
        </p:nvSpPr>
        <p:spPr>
          <a:xfrm>
            <a:off x="10737286" y="5930900"/>
            <a:ext cx="1212118" cy="6223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Deshacer cambios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79EBC3-0FF4-40B9-B5C7-D00A0D921FD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865" t="31176" r="49188" b="31517"/>
          <a:stretch/>
        </p:blipFill>
        <p:spPr>
          <a:xfrm>
            <a:off x="1981201" y="2587080"/>
            <a:ext cx="8192062" cy="38645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D9A9ABE-E62D-435E-B49E-D2A3183166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4765" y="1821074"/>
            <a:ext cx="724933" cy="69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en L 1">
            <a:extLst>
              <a:ext uri="{FF2B5EF4-FFF2-40B4-BE49-F238E27FC236}">
                <a16:creationId xmlns:a16="http://schemas.microsoft.com/office/drawing/2014/main" id="{1D9655CC-3AB4-411F-88AB-6A33F0C48F4B}"/>
              </a:ext>
            </a:extLst>
          </p:cNvPr>
          <p:cNvSpPr/>
          <p:nvPr/>
        </p:nvSpPr>
        <p:spPr>
          <a:xfrm rot="2856296" flipH="1">
            <a:off x="5669250" y="1652478"/>
            <a:ext cx="853499" cy="1745703"/>
          </a:xfrm>
          <a:prstGeom prst="corner">
            <a:avLst>
              <a:gd name="adj1" fmla="val 25757"/>
              <a:gd name="adj2" fmla="val 3181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522296-1489-4308-9859-0D511BA902AB}"/>
              </a:ext>
            </a:extLst>
          </p:cNvPr>
          <p:cNvSpPr txBox="1"/>
          <p:nvPr/>
        </p:nvSpPr>
        <p:spPr>
          <a:xfrm>
            <a:off x="4361838" y="3695700"/>
            <a:ext cx="346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Los cambios se realizaron con éxito</a:t>
            </a:r>
            <a:endParaRPr lang="es-ES" dirty="0"/>
          </a:p>
        </p:txBody>
      </p:sp>
      <p:sp>
        <p:nvSpPr>
          <p:cNvPr id="4" name="Rectángulo: esquinas redondeadas 3">
            <a:hlinkClick r:id="rId2" action="ppaction://hlinksldjump"/>
            <a:extLst>
              <a:ext uri="{FF2B5EF4-FFF2-40B4-BE49-F238E27FC236}">
                <a16:creationId xmlns:a16="http://schemas.microsoft.com/office/drawing/2014/main" id="{96042478-381E-41F5-B88B-BE46FA24A38C}"/>
              </a:ext>
            </a:extLst>
          </p:cNvPr>
          <p:cNvSpPr/>
          <p:nvPr/>
        </p:nvSpPr>
        <p:spPr>
          <a:xfrm>
            <a:off x="5556249" y="4483100"/>
            <a:ext cx="1079500" cy="3693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Regresar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066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9E9400-F87A-4EB9-A6A6-6D42FDCE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05274"/>
            <a:ext cx="1091682" cy="10916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3AE4235-C5C7-42E3-9181-4992DA84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722" y="205274"/>
            <a:ext cx="1091682" cy="109168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EA2CFA6-F8EA-4327-A3B4-72AB6FD81F7C}"/>
              </a:ext>
            </a:extLst>
          </p:cNvPr>
          <p:cNvSpPr/>
          <p:nvPr/>
        </p:nvSpPr>
        <p:spPr>
          <a:xfrm>
            <a:off x="1296527" y="1296956"/>
            <a:ext cx="95989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A" sz="40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Perfiles FISC</a:t>
            </a:r>
            <a:endParaRPr lang="es-ES" sz="4000" b="1" dirty="0">
              <a:ln w="2222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52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61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Torres</dc:creator>
  <cp:lastModifiedBy>Luis Torres</cp:lastModifiedBy>
  <cp:revision>9</cp:revision>
  <dcterms:created xsi:type="dcterms:W3CDTF">2019-12-08T20:35:11Z</dcterms:created>
  <dcterms:modified xsi:type="dcterms:W3CDTF">2019-12-08T22:46:13Z</dcterms:modified>
</cp:coreProperties>
</file>