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77" r:id="rId7"/>
    <p:sldId id="266" r:id="rId8"/>
    <p:sldId id="262" r:id="rId9"/>
    <p:sldId id="278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Torres" initials="LT" lastIdx="1" clrIdx="0">
    <p:extLst>
      <p:ext uri="{19B8F6BF-5375-455C-9EA6-DF929625EA0E}">
        <p15:presenceInfo xmlns:p15="http://schemas.microsoft.com/office/powerpoint/2012/main" userId="30b9402def44b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18:18:54.363" idx="1">
    <p:pos x="7527" y="3122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4C1F-04E9-4F17-AD49-771C7B24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DF180-6586-48A9-AA11-54B40979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B705E-1688-44EE-908A-671DD5F8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83A77-2FAA-4E92-B05C-BCF9C3A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53CAC-753B-4CDB-8B90-E52A568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61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48334-0E4D-429E-A170-6E2A0A89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DF5EE8-2310-4146-B20E-4D21E9EC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0B63E-237C-4EB3-947A-4C6C977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5F280-92F8-44E9-8073-3D7986A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FA5F1-0D6E-485D-8F7A-D9A46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4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25FF1-279D-4138-B106-2736C003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694923-D7EB-4F75-8BC8-7F3E34197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D9ADD-E84D-441A-8D7A-B91FC6C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C3E77-0FC6-4D78-8DB1-95832BD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BCFDD-8D04-430D-9235-619B0A1B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2753-1C4D-459B-A0C5-F77BE86D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C54E9-4BA0-4820-A182-46B2548A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51269-AE63-4B72-8F29-0D11E85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89E7C-A014-4308-9923-F8ABBE9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BD8E0-58A4-46B9-B9D4-98EFCEA7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B83C-D20F-40ED-8AF5-D417DB0C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0822F-B670-481C-8696-84804668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F08BB-ED48-4F85-999E-4610D34A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75DE7-B8E2-4EC7-939D-A4887F55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FF952-650B-4A3A-AC71-95E82F81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3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1D2C7-F0A6-4CA4-B612-08414D0E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8239C-DC33-401A-95EA-ECB72567A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03307-06BB-4FB6-9D01-F54A8F02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3C7F6-CE9F-4647-8CF6-C176E9D0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3BE4A5-E97A-462B-9CFC-A4C8649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47D83-25EB-49CF-B46F-1997C6B2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7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72EA-D0F0-4729-BC38-E7BF3202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29DBB6-ABA8-40F0-AAD8-FA921C5C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10540-B176-4735-9F49-3D2EAE46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5F66D-34DD-44B8-867D-F49AC6A0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1D9CCF-0B64-4EAC-98D2-EE3325994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05D3FB-8C2F-4B21-B88E-0C474681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11EF85-2440-4528-BCD5-0FD8C6CD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C91C17-F708-4EBE-B59C-83FA31A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6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E4BB5-D66F-43FF-890D-34EBA4B2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F3A43A-68B8-494B-BCBD-C9F8D68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9BF9F6-95FA-4B99-A87C-12E7F4B1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108593-0C01-41BA-BB4F-7EF6C33B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7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84D206-7D7A-4415-93B1-EF74AB5B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C30E8C-C2EE-4194-BAE5-EE6DFC1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0F395E-4338-4AA1-92BD-D8874486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7336-7100-4474-A2CC-2C08EE5D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55020-EE30-4F94-B771-FF2FF1B3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6A441-E092-4D10-B824-51510445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8B0FB0-4D0B-4F6E-B04E-8C73D86D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EC5C9-BC40-4268-81E1-BE27EBE1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1DCC6-02B5-4EB8-AA68-0B41F5F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42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DAEA-E9E4-417D-8C2A-8A8A1241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2C6C7-37E6-4C81-BA54-DC4B9AE30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BC8A5-6971-4F56-AE5F-DAB67D304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995EA-43F3-4EAE-AAFC-44E7873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78C76-1CC1-4676-86B0-B5BF6C4E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4C150-FC12-4928-A6ED-7E4B02A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2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8FC4A-E30F-45F2-96D1-D0445F77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3DCC0-A1DD-4EB4-ACC4-86211B37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80FF4-2AB2-4A51-A20B-669BED40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97DE-4053-4CD4-9D4B-FFC5AD39DD48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34A3A-9465-4C5E-8E49-172A1778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39219-A28F-42BB-8DE5-0BEFB4F0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15CB-E0C5-4CB8-A553-7483C2D25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2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slide" Target="slide3.xml"/><Relationship Id="rId4" Type="http://schemas.openxmlformats.org/officeDocument/2006/relationships/slide" Target="slide1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slide" Target="slide10.xml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1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486BB4-DC39-42B4-9F21-78DF50496391}"/>
              </a:ext>
            </a:extLst>
          </p:cNvPr>
          <p:cNvSpPr txBox="1"/>
          <p:nvPr/>
        </p:nvSpPr>
        <p:spPr>
          <a:xfrm>
            <a:off x="964734" y="444617"/>
            <a:ext cx="2476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err="1"/>
              <a:t>Login</a:t>
            </a:r>
            <a:endParaRPr lang="es-PA" dirty="0"/>
          </a:p>
          <a:p>
            <a:r>
              <a:rPr lang="es-PA" dirty="0"/>
              <a:t>Menú principal</a:t>
            </a:r>
          </a:p>
          <a:p>
            <a:r>
              <a:rPr lang="es-PA" dirty="0"/>
              <a:t>	Docente</a:t>
            </a:r>
          </a:p>
          <a:p>
            <a:r>
              <a:rPr lang="es-PA" dirty="0"/>
              <a:t>	Administrativo</a:t>
            </a:r>
          </a:p>
          <a:p>
            <a:r>
              <a:rPr lang="es-PA" dirty="0"/>
              <a:t>	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125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F938D06-E4FC-487E-A4D3-6D161A42C85A}"/>
              </a:ext>
            </a:extLst>
          </p:cNvPr>
          <p:cNvSpPr/>
          <p:nvPr/>
        </p:nvSpPr>
        <p:spPr>
          <a:xfrm>
            <a:off x="8406622" y="2749152"/>
            <a:ext cx="2451100" cy="22428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8961B19-5C78-411C-9B69-F926AB4A2A8F}"/>
              </a:ext>
            </a:extLst>
          </p:cNvPr>
          <p:cNvGrpSpPr/>
          <p:nvPr/>
        </p:nvGrpSpPr>
        <p:grpSpPr>
          <a:xfrm>
            <a:off x="1193800" y="2749152"/>
            <a:ext cx="2451100" cy="2242828"/>
            <a:chOff x="1193800" y="2749152"/>
            <a:chExt cx="2451100" cy="2242828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E86FDB2-E4A4-44B1-A0D8-80A0235151CA}"/>
                </a:ext>
              </a:extLst>
            </p:cNvPr>
            <p:cNvSpPr/>
            <p:nvPr/>
          </p:nvSpPr>
          <p:spPr>
            <a:xfrm>
              <a:off x="1193800" y="2749152"/>
              <a:ext cx="2451100" cy="22428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>
              <a:hlinkClick r:id="rId4" action="ppaction://hlinksldjump"/>
              <a:extLst>
                <a:ext uri="{FF2B5EF4-FFF2-40B4-BE49-F238E27FC236}">
                  <a16:creationId xmlns:a16="http://schemas.microsoft.com/office/drawing/2014/main" id="{6B3339F9-EB21-4195-970A-9A74A46D6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278" b="22963"/>
            <a:stretch/>
          </p:blipFill>
          <p:spPr>
            <a:xfrm>
              <a:off x="1318657" y="2887973"/>
              <a:ext cx="2201386" cy="1965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6" name="Imagen 5">
            <a:hlinkClick r:id="rId6" action="ppaction://hlinksldjump"/>
            <a:extLst>
              <a:ext uri="{FF2B5EF4-FFF2-40B4-BE49-F238E27FC236}">
                <a16:creationId xmlns:a16="http://schemas.microsoft.com/office/drawing/2014/main" id="{862C0ACE-F688-4D25-AB44-7A530169B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100" y="2887973"/>
            <a:ext cx="2201386" cy="1965186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D02946AD-E19D-4F57-86FF-E73CCD22FE17}"/>
              </a:ext>
            </a:extLst>
          </p:cNvPr>
          <p:cNvGrpSpPr/>
          <p:nvPr/>
        </p:nvGrpSpPr>
        <p:grpSpPr>
          <a:xfrm>
            <a:off x="4749800" y="2749152"/>
            <a:ext cx="2692400" cy="2242828"/>
            <a:chOff x="4749799" y="2749152"/>
            <a:chExt cx="2692400" cy="224282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2868E17-FACB-441B-A0CC-4FB121D170AD}"/>
                </a:ext>
              </a:extLst>
            </p:cNvPr>
            <p:cNvSpPr/>
            <p:nvPr/>
          </p:nvSpPr>
          <p:spPr>
            <a:xfrm>
              <a:off x="4749799" y="2749152"/>
              <a:ext cx="2692400" cy="22428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" name="Imagen 8" descr="Imagen que contiene espejo&#10;&#10;Descripción generada automáticamente">
              <a:hlinkClick r:id="rId8" action="ppaction://hlinksldjump"/>
              <a:extLst>
                <a:ext uri="{FF2B5EF4-FFF2-40B4-BE49-F238E27FC236}">
                  <a16:creationId xmlns:a16="http://schemas.microsoft.com/office/drawing/2014/main" id="{36A01E37-CCCA-4989-9423-AB603F0B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430" y="2887973"/>
              <a:ext cx="2239138" cy="1965186"/>
            </a:xfrm>
            <a:prstGeom prst="rect">
              <a:avLst/>
            </a:prstGeom>
          </p:spPr>
        </p:pic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110008-2EBB-4672-9FA4-1C9BF960E637}"/>
              </a:ext>
            </a:extLst>
          </p:cNvPr>
          <p:cNvSpPr txBox="1"/>
          <p:nvPr/>
        </p:nvSpPr>
        <p:spPr>
          <a:xfrm>
            <a:off x="1684918" y="5191712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dirty="0"/>
              <a:t>Crear Usuario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AADE3F-223E-44F6-B4FE-20A49F3210FF}"/>
              </a:ext>
            </a:extLst>
          </p:cNvPr>
          <p:cNvSpPr txBox="1"/>
          <p:nvPr/>
        </p:nvSpPr>
        <p:spPr>
          <a:xfrm>
            <a:off x="5338580" y="5191712"/>
            <a:ext cx="15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/>
              <a:t>Notificaciones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1F7ECB-7DD8-4BA2-8D0D-79430CB372B8}"/>
              </a:ext>
            </a:extLst>
          </p:cNvPr>
          <p:cNvSpPr txBox="1"/>
          <p:nvPr/>
        </p:nvSpPr>
        <p:spPr>
          <a:xfrm>
            <a:off x="8854523" y="5191712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dirty="0"/>
              <a:t>Borrar Usuario</a:t>
            </a:r>
            <a:endParaRPr lang="es-ES" dirty="0"/>
          </a:p>
        </p:txBody>
      </p:sp>
      <p:pic>
        <p:nvPicPr>
          <p:cNvPr id="23" name="Imagen 22">
            <a:hlinkClick r:id="rId10" action="ppaction://hlinksldjump"/>
            <a:extLst>
              <a:ext uri="{FF2B5EF4-FFF2-40B4-BE49-F238E27FC236}">
                <a16:creationId xmlns:a16="http://schemas.microsoft.com/office/drawing/2014/main" id="{CEA507E6-BBAC-4F4B-A233-D31544D2DD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721" y="6076708"/>
            <a:ext cx="605557" cy="5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FED0C1-4927-4349-ADFD-0295DDBE5A07}"/>
              </a:ext>
            </a:extLst>
          </p:cNvPr>
          <p:cNvSpPr txBox="1"/>
          <p:nvPr/>
        </p:nvSpPr>
        <p:spPr>
          <a:xfrm>
            <a:off x="3174999" y="2828835"/>
            <a:ext cx="2461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Nombre del propietario:</a:t>
            </a:r>
          </a:p>
          <a:p>
            <a:endParaRPr lang="es-PA" dirty="0"/>
          </a:p>
          <a:p>
            <a:endParaRPr lang="es-PA" dirty="0"/>
          </a:p>
          <a:p>
            <a:r>
              <a:rPr lang="es-PA" dirty="0"/>
              <a:t>Cedula del propietario:</a:t>
            </a:r>
          </a:p>
          <a:p>
            <a:endParaRPr lang="es-PA" dirty="0"/>
          </a:p>
          <a:p>
            <a:endParaRPr lang="es-PA" dirty="0"/>
          </a:p>
          <a:p>
            <a:r>
              <a:rPr lang="es-PA" dirty="0"/>
              <a:t>Rol: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9C9311-12C4-41F7-B1AC-6987EFED97CD}"/>
              </a:ext>
            </a:extLst>
          </p:cNvPr>
          <p:cNvSpPr/>
          <p:nvPr/>
        </p:nvSpPr>
        <p:spPr>
          <a:xfrm>
            <a:off x="6555623" y="2828835"/>
            <a:ext cx="3166229" cy="409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C2203A-C17C-402D-813F-8198CC48C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23" y="3619501"/>
            <a:ext cx="3182388" cy="420660"/>
          </a:xfrm>
          <a:prstGeom prst="rect">
            <a:avLst/>
          </a:prstGeom>
        </p:spPr>
      </p:pic>
      <p:pic>
        <p:nvPicPr>
          <p:cNvPr id="14" name="Imagen 13">
            <a:hlinkClick r:id="rId5" action="ppaction://hlinksldjump"/>
            <a:extLst>
              <a:ext uri="{FF2B5EF4-FFF2-40B4-BE49-F238E27FC236}">
                <a16:creationId xmlns:a16="http://schemas.microsoft.com/office/drawing/2014/main" id="{F4F7398E-CA82-41EE-9331-88283B6D4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98" y="6088788"/>
            <a:ext cx="592858" cy="563938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D6C77FA-B4AB-44B4-985B-4AC289B86DF8}"/>
              </a:ext>
            </a:extLst>
          </p:cNvPr>
          <p:cNvSpPr/>
          <p:nvPr/>
        </p:nvSpPr>
        <p:spPr>
          <a:xfrm>
            <a:off x="5283199" y="5426220"/>
            <a:ext cx="16256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7" action="ppaction://hlinksldjump"/>
              </a:rPr>
              <a:t>Crear Usuario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881F609-329C-4670-B2C2-0678479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23" y="4312530"/>
            <a:ext cx="3182388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D9655CC-3AB4-411F-88AB-6A33F0C48F4B}"/>
              </a:ext>
            </a:extLst>
          </p:cNvPr>
          <p:cNvSpPr/>
          <p:nvPr/>
        </p:nvSpPr>
        <p:spPr>
          <a:xfrm rot="2856296" flipH="1">
            <a:off x="5669250" y="1652478"/>
            <a:ext cx="853499" cy="1745703"/>
          </a:xfrm>
          <a:prstGeom prst="corner">
            <a:avLst>
              <a:gd name="adj1" fmla="val 25757"/>
              <a:gd name="adj2" fmla="val 3181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4361838" y="3695700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Se ha creado el usuario con éxito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556249" y="44831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3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549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1431433" y="3956050"/>
            <a:ext cx="824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dirty="0"/>
              <a:t>Este usuario no se ha creado porque existe o no esta en registrado en la base de datos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016499" y="47752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3" action="ppaction://hlinksldjump"/>
              </a:rPr>
              <a:t>Regresar</a:t>
            </a:r>
            <a:endParaRPr lang="es-ES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ADD42564-C3A8-40C2-81EA-02B0D9CDF78B}"/>
              </a:ext>
            </a:extLst>
          </p:cNvPr>
          <p:cNvSpPr/>
          <p:nvPr/>
        </p:nvSpPr>
        <p:spPr>
          <a:xfrm>
            <a:off x="3892549" y="787916"/>
            <a:ext cx="3327400" cy="3352800"/>
          </a:xfrm>
          <a:prstGeom prst="mathMultiply">
            <a:avLst>
              <a:gd name="adj1" fmla="val 166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48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34E6676-0D3C-4B4E-BD6F-30296AF9CD8F}"/>
              </a:ext>
            </a:extLst>
          </p:cNvPr>
          <p:cNvSpPr/>
          <p:nvPr/>
        </p:nvSpPr>
        <p:spPr>
          <a:xfrm>
            <a:off x="1334278" y="2645442"/>
            <a:ext cx="9598945" cy="3264776"/>
          </a:xfrm>
          <a:prstGeom prst="roundRec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7C2272-D706-4615-8EF9-4C29CF3C2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746986" y="2645442"/>
            <a:ext cx="186237" cy="3264776"/>
          </a:xfrm>
          <a:prstGeom prst="rect">
            <a:avLst/>
          </a:prstGeom>
        </p:spPr>
      </p:pic>
      <p:sp>
        <p:nvSpPr>
          <p:cNvPr id="8" name="Botón de acción: ir hacia atrás o anterior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0793590-C767-4C13-A55B-8C5CC46E4FB9}"/>
              </a:ext>
            </a:extLst>
          </p:cNvPr>
          <p:cNvSpPr/>
          <p:nvPr/>
        </p:nvSpPr>
        <p:spPr>
          <a:xfrm>
            <a:off x="508000" y="6184900"/>
            <a:ext cx="482600" cy="467826"/>
          </a:xfrm>
          <a:prstGeom prst="actionButtonBackPrevio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039A70-D4F1-4A4F-B537-B933C8358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817" y="1730613"/>
            <a:ext cx="1102351" cy="707887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DE3767AD-FF65-440E-9902-6A42D1DD7F4F}"/>
              </a:ext>
            </a:extLst>
          </p:cNvPr>
          <p:cNvSpPr/>
          <p:nvPr/>
        </p:nvSpPr>
        <p:spPr>
          <a:xfrm>
            <a:off x="1992741" y="3577582"/>
            <a:ext cx="890159" cy="783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5C3FA61-CC08-418F-AE7A-BEE54036D624}"/>
              </a:ext>
            </a:extLst>
          </p:cNvPr>
          <p:cNvSpPr/>
          <p:nvPr/>
        </p:nvSpPr>
        <p:spPr>
          <a:xfrm>
            <a:off x="1992741" y="4450039"/>
            <a:ext cx="890159" cy="783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írculo parcial 24">
            <a:extLst>
              <a:ext uri="{FF2B5EF4-FFF2-40B4-BE49-F238E27FC236}">
                <a16:creationId xmlns:a16="http://schemas.microsoft.com/office/drawing/2014/main" id="{6FEE1C9D-4A4D-4DDF-A519-E76B7CB981DE}"/>
              </a:ext>
            </a:extLst>
          </p:cNvPr>
          <p:cNvSpPr/>
          <p:nvPr/>
        </p:nvSpPr>
        <p:spPr>
          <a:xfrm rot="5400000">
            <a:off x="1992742" y="5465140"/>
            <a:ext cx="890159" cy="890157"/>
          </a:xfrm>
          <a:prstGeom prst="pie">
            <a:avLst>
              <a:gd name="adj1" fmla="val 546249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AE6F3AD-9D27-4637-A7B7-13DD072D1966}"/>
              </a:ext>
            </a:extLst>
          </p:cNvPr>
          <p:cNvCxnSpPr/>
          <p:nvPr/>
        </p:nvCxnSpPr>
        <p:spPr>
          <a:xfrm flipV="1">
            <a:off x="3721100" y="3098824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0394255-1458-4F73-AF4A-019956FAFA92}"/>
              </a:ext>
            </a:extLst>
          </p:cNvPr>
          <p:cNvCxnSpPr/>
          <p:nvPr/>
        </p:nvCxnSpPr>
        <p:spPr>
          <a:xfrm flipV="1">
            <a:off x="3721100" y="3955333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AC0E41D-158C-42A8-81BE-54415CBB7FE4}"/>
              </a:ext>
            </a:extLst>
          </p:cNvPr>
          <p:cNvCxnSpPr/>
          <p:nvPr/>
        </p:nvCxnSpPr>
        <p:spPr>
          <a:xfrm flipV="1">
            <a:off x="3721100" y="4783788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BF43B25A-2BFD-4420-9C50-968E3EF0CD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8" b="19452"/>
          <a:stretch/>
        </p:blipFill>
        <p:spPr>
          <a:xfrm>
            <a:off x="8263836" y="2844727"/>
            <a:ext cx="759078" cy="46645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5" name="Imagen 34" descr="Imagen que contiene plato&#10;&#10;Descripción generada automáticamente">
            <a:extLst>
              <a:ext uri="{FF2B5EF4-FFF2-40B4-BE49-F238E27FC236}">
                <a16:creationId xmlns:a16="http://schemas.microsoft.com/office/drawing/2014/main" id="{FB4C5B19-9687-466C-A92B-E9B57E1618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605" b="74864" l="27170" r="76509">
                        <a14:foregroundMark x1="38615" y1="30935" x2="57231" y2="30935"/>
                        <a14:foregroundMark x1="57538" y1="30935" x2="57538" y2="30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25262" r="34446" b="33844"/>
          <a:stretch/>
        </p:blipFill>
        <p:spPr>
          <a:xfrm>
            <a:off x="9096825" y="2830196"/>
            <a:ext cx="538674" cy="52551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3DDF71C-DE8E-4FA8-ACB5-2960E97A27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21" y="2892058"/>
            <a:ext cx="538674" cy="366955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8701A357-7E2C-4BFF-83A9-72458121EB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8" b="19452"/>
          <a:stretch/>
        </p:blipFill>
        <p:spPr>
          <a:xfrm>
            <a:off x="8225532" y="3715301"/>
            <a:ext cx="759078" cy="466456"/>
          </a:xfrm>
          <a:prstGeom prst="rect">
            <a:avLst/>
          </a:prstGeom>
        </p:spPr>
      </p:pic>
      <p:pic>
        <p:nvPicPr>
          <p:cNvPr id="43" name="Imagen 42" descr="Imagen que contiene plato&#10;&#10;Descripción generada automáticamente">
            <a:extLst>
              <a:ext uri="{FF2B5EF4-FFF2-40B4-BE49-F238E27FC236}">
                <a16:creationId xmlns:a16="http://schemas.microsoft.com/office/drawing/2014/main" id="{57006105-C76F-48EB-98CB-28CC801E533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605" b="74864" l="27170" r="76509">
                        <a14:foregroundMark x1="38615" y1="30935" x2="57231" y2="30935"/>
                        <a14:foregroundMark x1="57538" y1="30935" x2="57538" y2="30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25262" r="34446" b="33844"/>
          <a:stretch/>
        </p:blipFill>
        <p:spPr>
          <a:xfrm>
            <a:off x="9132432" y="3728193"/>
            <a:ext cx="538674" cy="52551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4736581-28B6-4D7B-9C5A-6767B5BCA3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28" y="3790055"/>
            <a:ext cx="538674" cy="366955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0581AE00-9B2F-4BD9-A6CB-33E6319FF7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8" b="19452"/>
          <a:stretch/>
        </p:blipFill>
        <p:spPr>
          <a:xfrm>
            <a:off x="8264788" y="4585875"/>
            <a:ext cx="759078" cy="466456"/>
          </a:xfrm>
          <a:prstGeom prst="rect">
            <a:avLst/>
          </a:prstGeom>
        </p:spPr>
      </p:pic>
      <p:pic>
        <p:nvPicPr>
          <p:cNvPr id="46" name="Imagen 45" descr="Imagen que contiene plato&#10;&#10;Descripción generada automáticamente">
            <a:extLst>
              <a:ext uri="{FF2B5EF4-FFF2-40B4-BE49-F238E27FC236}">
                <a16:creationId xmlns:a16="http://schemas.microsoft.com/office/drawing/2014/main" id="{AB30C420-D78C-4737-875E-386A6D738F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605" b="74864" l="27170" r="76509">
                        <a14:foregroundMark x1="38615" y1="30935" x2="57231" y2="30935"/>
                        <a14:foregroundMark x1="57538" y1="30935" x2="57538" y2="30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25262" r="34446" b="33844"/>
          <a:stretch/>
        </p:blipFill>
        <p:spPr>
          <a:xfrm>
            <a:off x="9171688" y="4598767"/>
            <a:ext cx="538674" cy="52551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1967DF72-A718-46A7-A81C-95BE59939A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84" y="4660629"/>
            <a:ext cx="538674" cy="366955"/>
          </a:xfrm>
          <a:prstGeom prst="rect">
            <a:avLst/>
          </a:prstGeom>
        </p:spPr>
      </p:pic>
      <p:sp>
        <p:nvSpPr>
          <p:cNvPr id="48" name="Rectángulo: esquinas redondeadas 47">
            <a:hlinkClick r:id="rId12" action="ppaction://hlinksldjump"/>
            <a:extLst>
              <a:ext uri="{FF2B5EF4-FFF2-40B4-BE49-F238E27FC236}">
                <a16:creationId xmlns:a16="http://schemas.microsoft.com/office/drawing/2014/main" id="{16DDDAAF-FD72-470C-A8B6-823F7FCFFBB0}"/>
              </a:ext>
            </a:extLst>
          </p:cNvPr>
          <p:cNvSpPr/>
          <p:nvPr/>
        </p:nvSpPr>
        <p:spPr>
          <a:xfrm>
            <a:off x="10396858" y="6191297"/>
            <a:ext cx="1627409" cy="44508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12" action="ppaction://hlinksldjump"/>
              </a:rPr>
              <a:t>Ver papelera</a:t>
            </a:r>
            <a:endParaRPr lang="es-ES" dirty="0"/>
          </a:p>
        </p:txBody>
      </p:sp>
      <p:sp>
        <p:nvSpPr>
          <p:cNvPr id="49" name="Elipse 48">
            <a:hlinkClick r:id="rId13" action="ppaction://hlinksldjump"/>
            <a:extLst>
              <a:ext uri="{FF2B5EF4-FFF2-40B4-BE49-F238E27FC236}">
                <a16:creationId xmlns:a16="http://schemas.microsoft.com/office/drawing/2014/main" id="{21D30A4C-C6EB-4FE2-9BB0-64E34107B2DD}"/>
              </a:ext>
            </a:extLst>
          </p:cNvPr>
          <p:cNvSpPr/>
          <p:nvPr/>
        </p:nvSpPr>
        <p:spPr>
          <a:xfrm>
            <a:off x="1992743" y="2689479"/>
            <a:ext cx="890157" cy="806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16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34E6676-0D3C-4B4E-BD6F-30296AF9CD8F}"/>
              </a:ext>
            </a:extLst>
          </p:cNvPr>
          <p:cNvSpPr/>
          <p:nvPr/>
        </p:nvSpPr>
        <p:spPr>
          <a:xfrm>
            <a:off x="1334278" y="2645442"/>
            <a:ext cx="9598945" cy="3264776"/>
          </a:xfrm>
          <a:prstGeom prst="roundRec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7C2272-D706-4615-8EF9-4C29CF3C2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746986" y="2645442"/>
            <a:ext cx="186237" cy="3264776"/>
          </a:xfrm>
          <a:prstGeom prst="rect">
            <a:avLst/>
          </a:prstGeom>
        </p:spPr>
      </p:pic>
      <p:sp>
        <p:nvSpPr>
          <p:cNvPr id="8" name="Botón de acción: ir hacia atrás o anterior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0793590-C767-4C13-A55B-8C5CC46E4FB9}"/>
              </a:ext>
            </a:extLst>
          </p:cNvPr>
          <p:cNvSpPr/>
          <p:nvPr/>
        </p:nvSpPr>
        <p:spPr>
          <a:xfrm>
            <a:off x="508000" y="6184900"/>
            <a:ext cx="482600" cy="467826"/>
          </a:xfrm>
          <a:prstGeom prst="actionButtonBackPrevio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E3767AD-FF65-440E-9902-6A42D1DD7F4F}"/>
              </a:ext>
            </a:extLst>
          </p:cNvPr>
          <p:cNvSpPr/>
          <p:nvPr/>
        </p:nvSpPr>
        <p:spPr>
          <a:xfrm>
            <a:off x="1992741" y="3577582"/>
            <a:ext cx="890159" cy="783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5C3FA61-CC08-418F-AE7A-BEE54036D624}"/>
              </a:ext>
            </a:extLst>
          </p:cNvPr>
          <p:cNvSpPr/>
          <p:nvPr/>
        </p:nvSpPr>
        <p:spPr>
          <a:xfrm>
            <a:off x="1992741" y="4450039"/>
            <a:ext cx="890159" cy="783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írculo parcial 24">
            <a:extLst>
              <a:ext uri="{FF2B5EF4-FFF2-40B4-BE49-F238E27FC236}">
                <a16:creationId xmlns:a16="http://schemas.microsoft.com/office/drawing/2014/main" id="{6FEE1C9D-4A4D-4DDF-A519-E76B7CB981DE}"/>
              </a:ext>
            </a:extLst>
          </p:cNvPr>
          <p:cNvSpPr/>
          <p:nvPr/>
        </p:nvSpPr>
        <p:spPr>
          <a:xfrm rot="5400000">
            <a:off x="1992742" y="5465140"/>
            <a:ext cx="890159" cy="890157"/>
          </a:xfrm>
          <a:prstGeom prst="pie">
            <a:avLst>
              <a:gd name="adj1" fmla="val 546249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AE6F3AD-9D27-4637-A7B7-13DD072D1966}"/>
              </a:ext>
            </a:extLst>
          </p:cNvPr>
          <p:cNvCxnSpPr/>
          <p:nvPr/>
        </p:nvCxnSpPr>
        <p:spPr>
          <a:xfrm flipV="1">
            <a:off x="3721100" y="3098824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0394255-1458-4F73-AF4A-019956FAFA92}"/>
              </a:ext>
            </a:extLst>
          </p:cNvPr>
          <p:cNvCxnSpPr/>
          <p:nvPr/>
        </p:nvCxnSpPr>
        <p:spPr>
          <a:xfrm flipV="1">
            <a:off x="3721100" y="3955333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AC0E41D-158C-42A8-81BE-54415CBB7FE4}"/>
              </a:ext>
            </a:extLst>
          </p:cNvPr>
          <p:cNvCxnSpPr/>
          <p:nvPr/>
        </p:nvCxnSpPr>
        <p:spPr>
          <a:xfrm flipV="1">
            <a:off x="3721100" y="4783788"/>
            <a:ext cx="4279900" cy="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BF43B25A-2BFD-4420-9C50-968E3EF0CD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9098" b="19452"/>
          <a:stretch/>
        </p:blipFill>
        <p:spPr>
          <a:xfrm>
            <a:off x="8263836" y="2844727"/>
            <a:ext cx="759078" cy="46645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8701A357-7E2C-4BFF-83A9-72458121EB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9098" b="19452"/>
          <a:stretch/>
        </p:blipFill>
        <p:spPr>
          <a:xfrm>
            <a:off x="8225532" y="3715301"/>
            <a:ext cx="759078" cy="466456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0581AE00-9B2F-4BD9-A6CB-33E6319FF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9098" b="19452"/>
          <a:stretch/>
        </p:blipFill>
        <p:spPr>
          <a:xfrm>
            <a:off x="8264788" y="4585875"/>
            <a:ext cx="759078" cy="46645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8" name="Imagen 27" descr="Imagen que contiene plato&#10;&#10;Descripción generada automáticamente">
            <a:extLst>
              <a:ext uri="{FF2B5EF4-FFF2-40B4-BE49-F238E27FC236}">
                <a16:creationId xmlns:a16="http://schemas.microsoft.com/office/drawing/2014/main" id="{00A8F7AF-CD7C-4488-A404-FE99CAAC13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605" b="74864" l="27170" r="76509">
                        <a14:foregroundMark x1="38615" y1="30935" x2="57231" y2="30935"/>
                        <a14:foregroundMark x1="57538" y1="30935" x2="57538" y2="30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25262" r="34446" b="33844"/>
          <a:stretch/>
        </p:blipFill>
        <p:spPr>
          <a:xfrm>
            <a:off x="5826663" y="1845041"/>
            <a:ext cx="538674" cy="5255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4F0F61-4228-4D0C-9542-D20A674F4B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35" y="2859299"/>
            <a:ext cx="890159" cy="36695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90F193A-0C4C-4606-8D59-2FF1B08DE0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34" y="3771855"/>
            <a:ext cx="890159" cy="36695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AF0140B-2322-4AAD-BFED-7F66217FB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33" y="4635625"/>
            <a:ext cx="890159" cy="366955"/>
          </a:xfrm>
          <a:prstGeom prst="rect">
            <a:avLst/>
          </a:prstGeom>
        </p:spPr>
      </p:pic>
      <p:sp>
        <p:nvSpPr>
          <p:cNvPr id="32" name="Elipse 31">
            <a:hlinkClick r:id="rId11" action="ppaction://hlinksldjump"/>
            <a:extLst>
              <a:ext uri="{FF2B5EF4-FFF2-40B4-BE49-F238E27FC236}">
                <a16:creationId xmlns:a16="http://schemas.microsoft.com/office/drawing/2014/main" id="{A0F73661-8C20-4BA5-B377-5F20D4FC60A8}"/>
              </a:ext>
            </a:extLst>
          </p:cNvPr>
          <p:cNvSpPr/>
          <p:nvPr/>
        </p:nvSpPr>
        <p:spPr>
          <a:xfrm>
            <a:off x="1992743" y="2709377"/>
            <a:ext cx="890157" cy="806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62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FEC0DD-B326-442E-8424-1EAE0B67F929}"/>
              </a:ext>
            </a:extLst>
          </p:cNvPr>
          <p:cNvSpPr/>
          <p:nvPr/>
        </p:nvSpPr>
        <p:spPr>
          <a:xfrm>
            <a:off x="1727200" y="1750119"/>
            <a:ext cx="8724900" cy="4803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6316D5-48B3-49AC-B48B-E5E6FD72F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176438" y="2795461"/>
            <a:ext cx="237563" cy="3656138"/>
          </a:xfrm>
          <a:prstGeom prst="rect">
            <a:avLst/>
          </a:prstGeom>
        </p:spPr>
      </p:pic>
      <p:pic>
        <p:nvPicPr>
          <p:cNvPr id="9" name="Imagen 8">
            <a:hlinkClick r:id="rId5" action="ppaction://hlinksldjump"/>
            <a:extLst>
              <a:ext uri="{FF2B5EF4-FFF2-40B4-BE49-F238E27FC236}">
                <a16:creationId xmlns:a16="http://schemas.microsoft.com/office/drawing/2014/main" id="{4156F89E-C5AF-449E-BB0F-91E797C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9" y="6177197"/>
            <a:ext cx="499915" cy="47552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CDC014C-A024-4536-A8C9-654E4F8E1070}"/>
              </a:ext>
            </a:extLst>
          </p:cNvPr>
          <p:cNvSpPr/>
          <p:nvPr/>
        </p:nvSpPr>
        <p:spPr>
          <a:xfrm>
            <a:off x="2057400" y="2795461"/>
            <a:ext cx="8356601" cy="36561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1DB557F-CC37-45D7-807D-10DEA2373870}"/>
              </a:ext>
            </a:extLst>
          </p:cNvPr>
          <p:cNvCxnSpPr/>
          <p:nvPr/>
        </p:nvCxnSpPr>
        <p:spPr>
          <a:xfrm>
            <a:off x="2703296" y="33020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846C839-3FDE-471C-9C4A-2FF42BFCC713}"/>
              </a:ext>
            </a:extLst>
          </p:cNvPr>
          <p:cNvCxnSpPr/>
          <p:nvPr/>
        </p:nvCxnSpPr>
        <p:spPr>
          <a:xfrm>
            <a:off x="2743200" y="35814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E9606FB-0DC8-4C15-A49C-F7946F6255C9}"/>
              </a:ext>
            </a:extLst>
          </p:cNvPr>
          <p:cNvCxnSpPr/>
          <p:nvPr/>
        </p:nvCxnSpPr>
        <p:spPr>
          <a:xfrm>
            <a:off x="2705100" y="38227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FD52174-A8CA-44CE-8A05-A49D0DF4202B}"/>
              </a:ext>
            </a:extLst>
          </p:cNvPr>
          <p:cNvCxnSpPr/>
          <p:nvPr/>
        </p:nvCxnSpPr>
        <p:spPr>
          <a:xfrm>
            <a:off x="2705100" y="40386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A7BA7C-2C61-40C7-83BD-ACAFE5514CDF}"/>
              </a:ext>
            </a:extLst>
          </p:cNvPr>
          <p:cNvCxnSpPr/>
          <p:nvPr/>
        </p:nvCxnSpPr>
        <p:spPr>
          <a:xfrm>
            <a:off x="2705100" y="43053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C0FD1D5-8132-43D2-BECC-03EF07FB502A}"/>
              </a:ext>
            </a:extLst>
          </p:cNvPr>
          <p:cNvCxnSpPr/>
          <p:nvPr/>
        </p:nvCxnSpPr>
        <p:spPr>
          <a:xfrm>
            <a:off x="2705100" y="44958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974134E-C482-404A-8E19-4941503EEDF8}"/>
              </a:ext>
            </a:extLst>
          </p:cNvPr>
          <p:cNvCxnSpPr/>
          <p:nvPr/>
        </p:nvCxnSpPr>
        <p:spPr>
          <a:xfrm>
            <a:off x="2705100" y="47498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CEDAEDE-7A6D-4A6D-B8AE-284BDE77799D}"/>
              </a:ext>
            </a:extLst>
          </p:cNvPr>
          <p:cNvCxnSpPr/>
          <p:nvPr/>
        </p:nvCxnSpPr>
        <p:spPr>
          <a:xfrm>
            <a:off x="2705100" y="49530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5E77C3A-2BC7-4D82-8E34-55454F4E063E}"/>
              </a:ext>
            </a:extLst>
          </p:cNvPr>
          <p:cNvCxnSpPr/>
          <p:nvPr/>
        </p:nvCxnSpPr>
        <p:spPr>
          <a:xfrm>
            <a:off x="2705100" y="51054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1BD441B-F127-4C99-BFBD-BCD00EB00B3B}"/>
              </a:ext>
            </a:extLst>
          </p:cNvPr>
          <p:cNvCxnSpPr/>
          <p:nvPr/>
        </p:nvCxnSpPr>
        <p:spPr>
          <a:xfrm>
            <a:off x="2705100" y="53467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89BA9EE-1DC0-41DD-A3FF-4F1D6FB12645}"/>
              </a:ext>
            </a:extLst>
          </p:cNvPr>
          <p:cNvCxnSpPr/>
          <p:nvPr/>
        </p:nvCxnSpPr>
        <p:spPr>
          <a:xfrm>
            <a:off x="2705100" y="5578614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3FC2A32-6D45-4B41-BCA5-4D4EF4DCDAD4}"/>
              </a:ext>
            </a:extLst>
          </p:cNvPr>
          <p:cNvCxnSpPr/>
          <p:nvPr/>
        </p:nvCxnSpPr>
        <p:spPr>
          <a:xfrm>
            <a:off x="2730500" y="5803900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ABEF29A-3AE5-4D33-B568-0C757B8F2BDC}"/>
              </a:ext>
            </a:extLst>
          </p:cNvPr>
          <p:cNvCxnSpPr/>
          <p:nvPr/>
        </p:nvCxnSpPr>
        <p:spPr>
          <a:xfrm>
            <a:off x="2730500" y="5993566"/>
            <a:ext cx="702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hlinkClick r:id="rId7" action="ppaction://hlinksldjump"/>
            <a:extLst>
              <a:ext uri="{FF2B5EF4-FFF2-40B4-BE49-F238E27FC236}">
                <a16:creationId xmlns:a16="http://schemas.microsoft.com/office/drawing/2014/main" id="{AD9CFE80-A67F-4897-8B83-66F96DCEAB84}"/>
              </a:ext>
            </a:extLst>
          </p:cNvPr>
          <p:cNvSpPr/>
          <p:nvPr/>
        </p:nvSpPr>
        <p:spPr>
          <a:xfrm>
            <a:off x="5644571" y="1837580"/>
            <a:ext cx="890157" cy="806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45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FED0C1-4927-4349-ADFD-0295DDBE5A07}"/>
              </a:ext>
            </a:extLst>
          </p:cNvPr>
          <p:cNvSpPr txBox="1"/>
          <p:nvPr/>
        </p:nvSpPr>
        <p:spPr>
          <a:xfrm>
            <a:off x="3174999" y="2828835"/>
            <a:ext cx="2461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Nombre del propietario:</a:t>
            </a:r>
          </a:p>
          <a:p>
            <a:endParaRPr lang="es-PA" dirty="0"/>
          </a:p>
          <a:p>
            <a:endParaRPr lang="es-PA" dirty="0"/>
          </a:p>
          <a:p>
            <a:r>
              <a:rPr lang="es-PA" dirty="0"/>
              <a:t>Cedula del propietario: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9C9311-12C4-41F7-B1AC-6987EFED97CD}"/>
              </a:ext>
            </a:extLst>
          </p:cNvPr>
          <p:cNvSpPr/>
          <p:nvPr/>
        </p:nvSpPr>
        <p:spPr>
          <a:xfrm>
            <a:off x="6555623" y="2828835"/>
            <a:ext cx="3166229" cy="409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C2203A-C17C-402D-813F-8198CC48C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23" y="3619501"/>
            <a:ext cx="3182388" cy="420660"/>
          </a:xfrm>
          <a:prstGeom prst="rect">
            <a:avLst/>
          </a:prstGeom>
        </p:spPr>
      </p:pic>
      <p:pic>
        <p:nvPicPr>
          <p:cNvPr id="14" name="Imagen 13">
            <a:hlinkClick r:id="rId5" action="ppaction://hlinksldjump"/>
            <a:extLst>
              <a:ext uri="{FF2B5EF4-FFF2-40B4-BE49-F238E27FC236}">
                <a16:creationId xmlns:a16="http://schemas.microsoft.com/office/drawing/2014/main" id="{F4F7398E-CA82-41EE-9331-88283B6D4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98" y="6088788"/>
            <a:ext cx="592858" cy="563938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D6C77FA-B4AB-44B4-985B-4AC289B86DF8}"/>
              </a:ext>
            </a:extLst>
          </p:cNvPr>
          <p:cNvSpPr/>
          <p:nvPr/>
        </p:nvSpPr>
        <p:spPr>
          <a:xfrm>
            <a:off x="5283199" y="5426220"/>
            <a:ext cx="16256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7" action="ppaction://hlinksldjump"/>
              </a:rPr>
              <a:t>Eliminar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27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D9655CC-3AB4-411F-88AB-6A33F0C48F4B}"/>
              </a:ext>
            </a:extLst>
          </p:cNvPr>
          <p:cNvSpPr/>
          <p:nvPr/>
        </p:nvSpPr>
        <p:spPr>
          <a:xfrm rot="2856296" flipH="1">
            <a:off x="5669250" y="1652478"/>
            <a:ext cx="853499" cy="1745703"/>
          </a:xfrm>
          <a:prstGeom prst="corner">
            <a:avLst>
              <a:gd name="adj1" fmla="val 25757"/>
              <a:gd name="adj2" fmla="val 3181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4361838" y="3695700"/>
            <a:ext cx="360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Se ha eliminado al usuario con éxito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556249" y="44831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3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10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1802440" y="3956050"/>
            <a:ext cx="750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dirty="0"/>
              <a:t>Este usuario no se ha eliminado, debido a que no esta registrado en el sistema.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016499" y="47752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3" action="ppaction://hlinksldjump"/>
              </a:rPr>
              <a:t>Regresar</a:t>
            </a:r>
            <a:endParaRPr lang="es-ES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ADD42564-C3A8-40C2-81EA-02B0D9CDF78B}"/>
              </a:ext>
            </a:extLst>
          </p:cNvPr>
          <p:cNvSpPr/>
          <p:nvPr/>
        </p:nvSpPr>
        <p:spPr>
          <a:xfrm>
            <a:off x="3892549" y="787916"/>
            <a:ext cx="3327400" cy="3352800"/>
          </a:xfrm>
          <a:prstGeom prst="mathMultiply">
            <a:avLst>
              <a:gd name="adj1" fmla="val 166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2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Universidad Tecnológica de Panamá</a:t>
            </a:r>
          </a:p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Control de perfiles de la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B5422D3-FE65-42C8-884F-05F189C221AF}"/>
              </a:ext>
            </a:extLst>
          </p:cNvPr>
          <p:cNvGrpSpPr/>
          <p:nvPr/>
        </p:nvGrpSpPr>
        <p:grpSpPr>
          <a:xfrm>
            <a:off x="3789025" y="3465432"/>
            <a:ext cx="4613946" cy="1200329"/>
            <a:chOff x="3372373" y="3455881"/>
            <a:chExt cx="4613946" cy="1200329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4457785-1380-47F6-8FED-0E53A7D45F08}"/>
                </a:ext>
              </a:extLst>
            </p:cNvPr>
            <p:cNvSpPr txBox="1"/>
            <p:nvPr/>
          </p:nvSpPr>
          <p:spPr>
            <a:xfrm>
              <a:off x="3372373" y="3455881"/>
              <a:ext cx="4613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dirty="0"/>
                <a:t>Cedula:	          8-941-2351</a:t>
              </a:r>
            </a:p>
            <a:p>
              <a:endParaRPr lang="es-PA" dirty="0"/>
            </a:p>
            <a:p>
              <a:endParaRPr lang="es-PA" dirty="0"/>
            </a:p>
            <a:p>
              <a:r>
                <a:rPr lang="es-PA" dirty="0"/>
                <a:t>Contraseña:      **********	</a:t>
              </a:r>
              <a:endParaRPr lang="es-ES" dirty="0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C58C4953-A32C-4377-ADCA-5FE2F2E84883}"/>
                </a:ext>
              </a:extLst>
            </p:cNvPr>
            <p:cNvSpPr/>
            <p:nvPr/>
          </p:nvSpPr>
          <p:spPr>
            <a:xfrm>
              <a:off x="4848836" y="4334120"/>
              <a:ext cx="3112315" cy="231239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A69E5F2-5720-4FCD-92C4-F5EE0246C00B}"/>
                </a:ext>
              </a:extLst>
            </p:cNvPr>
            <p:cNvSpPr/>
            <p:nvPr/>
          </p:nvSpPr>
          <p:spPr>
            <a:xfrm>
              <a:off x="4848836" y="3508510"/>
              <a:ext cx="3137483" cy="250342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: esquinas redondeadas 8">
            <a:hlinkClick r:id="rId4" action="ppaction://hlinksldjump"/>
            <a:extLst>
              <a:ext uri="{FF2B5EF4-FFF2-40B4-BE49-F238E27FC236}">
                <a16:creationId xmlns:a16="http://schemas.microsoft.com/office/drawing/2014/main" id="{CEA2EAC0-A38C-43F2-BF63-8EA50427F4AD}"/>
              </a:ext>
            </a:extLst>
          </p:cNvPr>
          <p:cNvSpPr/>
          <p:nvPr/>
        </p:nvSpPr>
        <p:spPr>
          <a:xfrm>
            <a:off x="5357767" y="5452843"/>
            <a:ext cx="1476463" cy="36072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solidFill>
                  <a:schemeClr val="tx1"/>
                </a:solidFill>
              </a:rPr>
              <a:t>Entrar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22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7" y="1296956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14" name="Imagen 13">
            <a:hlinkClick r:id="rId4" action="ppaction://hlinksldjump"/>
            <a:extLst>
              <a:ext uri="{FF2B5EF4-FFF2-40B4-BE49-F238E27FC236}">
                <a16:creationId xmlns:a16="http://schemas.microsoft.com/office/drawing/2014/main" id="{5D76AD94-A8A2-4C03-964F-9E9FFE2A0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55" y="3096523"/>
            <a:ext cx="1858796" cy="1858795"/>
          </a:xfrm>
          <a:prstGeom prst="rect">
            <a:avLst/>
          </a:prstGeom>
        </p:spPr>
      </p:pic>
      <p:pic>
        <p:nvPicPr>
          <p:cNvPr id="15" name="Imagen 14">
            <a:hlinkClick r:id="rId6" action="ppaction://hlinksldjump"/>
            <a:extLst>
              <a:ext uri="{FF2B5EF4-FFF2-40B4-BE49-F238E27FC236}">
                <a16:creationId xmlns:a16="http://schemas.microsoft.com/office/drawing/2014/main" id="{3289C287-1DBD-4D0F-A043-22B0CE693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2750" l="5610" r="91220">
                        <a14:foregroundMark x1="34634" y1="36000" x2="46829" y2="20625"/>
                        <a14:foregroundMark x1="47439" y1="20250" x2="48049" y2="19750"/>
                        <a14:foregroundMark x1="47683" y1="6000" x2="47683" y2="6000"/>
                        <a14:foregroundMark x1="16829" y1="84875" x2="10488" y2="88125"/>
                        <a14:foregroundMark x1="10488" y1="88125" x2="9390" y2="89500"/>
                        <a14:foregroundMark x1="83902" y1="90125" x2="83902" y2="90125"/>
                        <a14:foregroundMark x1="84268" y1="90250" x2="90976" y2="91375"/>
                        <a14:foregroundMark x1="91220" y1="91375" x2="91220" y2="91375"/>
                        <a14:foregroundMark x1="87073" y1="88125" x2="90854" y2="88125"/>
                        <a14:foregroundMark x1="5610" y1="83375" x2="5610" y2="83375"/>
                        <a14:foregroundMark x1="10732" y1="92750" x2="10732" y2="92750"/>
                        <a14:foregroundMark x1="11707" y1="92750" x2="16463" y2="9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3550" y="3096522"/>
            <a:ext cx="1858794" cy="185879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4AC0EAD-E2F8-496A-BBE5-1DB43A8E21DA}"/>
              </a:ext>
            </a:extLst>
          </p:cNvPr>
          <p:cNvSpPr txBox="1"/>
          <p:nvPr/>
        </p:nvSpPr>
        <p:spPr>
          <a:xfrm>
            <a:off x="2164419" y="5191712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Administrativos y docentes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9468DE-BBA6-43C6-BD38-9245AC5E886E}"/>
              </a:ext>
            </a:extLst>
          </p:cNvPr>
          <p:cNvSpPr txBox="1"/>
          <p:nvPr/>
        </p:nvSpPr>
        <p:spPr>
          <a:xfrm>
            <a:off x="8173452" y="518796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34E6676-0D3C-4B4E-BD6F-30296AF9CD8F}"/>
              </a:ext>
            </a:extLst>
          </p:cNvPr>
          <p:cNvSpPr/>
          <p:nvPr/>
        </p:nvSpPr>
        <p:spPr>
          <a:xfrm>
            <a:off x="1334278" y="3146006"/>
            <a:ext cx="9598945" cy="3264776"/>
          </a:xfrm>
          <a:prstGeom prst="roundRec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4" name="Elipse 3">
            <a:hlinkClick r:id="rId4" action="ppaction://hlinksldjump"/>
            <a:extLst>
              <a:ext uri="{FF2B5EF4-FFF2-40B4-BE49-F238E27FC236}">
                <a16:creationId xmlns:a16="http://schemas.microsoft.com/office/drawing/2014/main" id="{E23C864C-B3BE-44E1-85BE-7ED2E7DE3080}"/>
              </a:ext>
            </a:extLst>
          </p:cNvPr>
          <p:cNvSpPr/>
          <p:nvPr/>
        </p:nvSpPr>
        <p:spPr>
          <a:xfrm>
            <a:off x="1981198" y="3429000"/>
            <a:ext cx="1191491" cy="1091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A4BC81-72CD-406F-A29F-701EAF3D7A9A}"/>
              </a:ext>
            </a:extLst>
          </p:cNvPr>
          <p:cNvSpPr/>
          <p:nvPr/>
        </p:nvSpPr>
        <p:spPr>
          <a:xfrm>
            <a:off x="1981198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F8953A-2D10-47BA-B0F2-EDF7E28058AD}"/>
              </a:ext>
            </a:extLst>
          </p:cNvPr>
          <p:cNvSpPr/>
          <p:nvPr/>
        </p:nvSpPr>
        <p:spPr>
          <a:xfrm>
            <a:off x="5490723" y="3429000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68BD3C4-7B8F-4FB5-B158-A3F9BA44EDDF}"/>
              </a:ext>
            </a:extLst>
          </p:cNvPr>
          <p:cNvSpPr/>
          <p:nvPr/>
        </p:nvSpPr>
        <p:spPr>
          <a:xfrm>
            <a:off x="5500249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7B7C0E6-1AF1-40D8-A04B-A68689830303}"/>
              </a:ext>
            </a:extLst>
          </p:cNvPr>
          <p:cNvSpPr/>
          <p:nvPr/>
        </p:nvSpPr>
        <p:spPr>
          <a:xfrm>
            <a:off x="8825345" y="3429000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49C883C-0DC0-48E6-88E3-FCDAB6D1BBB0}"/>
              </a:ext>
            </a:extLst>
          </p:cNvPr>
          <p:cNvSpPr/>
          <p:nvPr/>
        </p:nvSpPr>
        <p:spPr>
          <a:xfrm>
            <a:off x="8825345" y="4887168"/>
            <a:ext cx="1191491" cy="10916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87C2272-D706-4615-8EF9-4C29CF3C2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42" t="15535" r="-9" b="11360"/>
          <a:stretch/>
        </p:blipFill>
        <p:spPr>
          <a:xfrm>
            <a:off x="10764909" y="3146006"/>
            <a:ext cx="186237" cy="3264776"/>
          </a:xfrm>
          <a:prstGeom prst="rect">
            <a:avLst/>
          </a:prstGeom>
        </p:spPr>
      </p:pic>
      <p:sp>
        <p:nvSpPr>
          <p:cNvPr id="8" name="Botón de acción: ir hacia atrás o anterior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0793590-C767-4C13-A55B-8C5CC46E4FB9}"/>
              </a:ext>
            </a:extLst>
          </p:cNvPr>
          <p:cNvSpPr/>
          <p:nvPr/>
        </p:nvSpPr>
        <p:spPr>
          <a:xfrm>
            <a:off x="508000" y="6184900"/>
            <a:ext cx="482600" cy="467826"/>
          </a:xfrm>
          <a:prstGeom prst="actionButtonBackPrevio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17CEFCB-EBE3-4088-B661-8795537CD214}"/>
              </a:ext>
            </a:extLst>
          </p:cNvPr>
          <p:cNvGrpSpPr/>
          <p:nvPr/>
        </p:nvGrpSpPr>
        <p:grpSpPr>
          <a:xfrm>
            <a:off x="1981198" y="1959365"/>
            <a:ext cx="3044542" cy="977397"/>
            <a:chOff x="1981198" y="1959365"/>
            <a:chExt cx="3044542" cy="97739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D76AD94-A8A2-4C03-964F-9E9FFE2A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1959365"/>
              <a:ext cx="977397" cy="977397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83513B1-17A9-42B2-AF21-282B1E2CBA8F}"/>
                </a:ext>
              </a:extLst>
            </p:cNvPr>
            <p:cNvSpPr txBox="1"/>
            <p:nvPr/>
          </p:nvSpPr>
          <p:spPr>
            <a:xfrm>
              <a:off x="3172689" y="2263397"/>
              <a:ext cx="1853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dirty="0"/>
                <a:t>Cedula o nombre:</a:t>
              </a:r>
              <a:endParaRPr lang="es-ES" dirty="0"/>
            </a:p>
          </p:txBody>
        </p:sp>
      </p:grp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6EE19F1-4A86-4391-9561-605FD8D24518}"/>
              </a:ext>
            </a:extLst>
          </p:cNvPr>
          <p:cNvSpPr/>
          <p:nvPr/>
        </p:nvSpPr>
        <p:spPr>
          <a:xfrm>
            <a:off x="5025740" y="2222725"/>
            <a:ext cx="3165760" cy="4506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E090002-9B1F-4C4E-9DB9-F5145445FBD9}"/>
              </a:ext>
            </a:extLst>
          </p:cNvPr>
          <p:cNvSpPr/>
          <p:nvPr/>
        </p:nvSpPr>
        <p:spPr>
          <a:xfrm>
            <a:off x="8458200" y="2222725"/>
            <a:ext cx="939800" cy="4506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Buscar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43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D82A98-27B5-42DE-A669-3BE6225F0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3" t="35278" r="27969" b="24527"/>
          <a:stretch/>
        </p:blipFill>
        <p:spPr>
          <a:xfrm>
            <a:off x="2015561" y="2795461"/>
            <a:ext cx="8160877" cy="36322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5FEC0DD-B326-442E-8424-1EAE0B67F929}"/>
              </a:ext>
            </a:extLst>
          </p:cNvPr>
          <p:cNvSpPr/>
          <p:nvPr/>
        </p:nvSpPr>
        <p:spPr>
          <a:xfrm>
            <a:off x="1727200" y="1750119"/>
            <a:ext cx="8724900" cy="4803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6316D5-48B3-49AC-B48B-E5E6FD72F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42" t="15535" r="-9" b="11360"/>
          <a:stretch/>
        </p:blipFill>
        <p:spPr>
          <a:xfrm>
            <a:off x="10176438" y="2795461"/>
            <a:ext cx="237563" cy="3656138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  <a:extLst>
              <a:ext uri="{FF2B5EF4-FFF2-40B4-BE49-F238E27FC236}">
                <a16:creationId xmlns:a16="http://schemas.microsoft.com/office/drawing/2014/main" id="{4156F89E-C5AF-449E-BB0F-91E797C3E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79" y="6177197"/>
            <a:ext cx="499915" cy="475529"/>
          </a:xfrm>
          <a:prstGeom prst="rect">
            <a:avLst/>
          </a:prstGeom>
        </p:spPr>
      </p:pic>
      <p:sp>
        <p:nvSpPr>
          <p:cNvPr id="15" name="Rectángulo: esquinas redondeadas 14">
            <a:hlinkClick r:id="rId8" action="ppaction://hlinksldjump"/>
            <a:extLst>
              <a:ext uri="{FF2B5EF4-FFF2-40B4-BE49-F238E27FC236}">
                <a16:creationId xmlns:a16="http://schemas.microsoft.com/office/drawing/2014/main" id="{B72F0D88-807D-455A-A7CA-D0EFED812A80}"/>
              </a:ext>
            </a:extLst>
          </p:cNvPr>
          <p:cNvSpPr/>
          <p:nvPr/>
        </p:nvSpPr>
        <p:spPr>
          <a:xfrm>
            <a:off x="10857722" y="5107880"/>
            <a:ext cx="1091682" cy="4707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8" action="ppaction://hlinksldjump"/>
              </a:rPr>
              <a:t>Editar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4452759-89E7-4BA8-8D7F-9C6D35EC1F69}"/>
              </a:ext>
            </a:extLst>
          </p:cNvPr>
          <p:cNvSpPr/>
          <p:nvPr/>
        </p:nvSpPr>
        <p:spPr>
          <a:xfrm>
            <a:off x="10857722" y="6082466"/>
            <a:ext cx="1091682" cy="4707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9" action="ppaction://hlinksldjump"/>
              </a:rPr>
              <a:t>Borrar</a:t>
            </a:r>
            <a:endParaRPr lang="es-ES" dirty="0"/>
          </a:p>
        </p:txBody>
      </p:sp>
      <p:sp>
        <p:nvSpPr>
          <p:cNvPr id="22" name="Elipse 21">
            <a:hlinkClick r:id="rId10" action="ppaction://hlinksldjump"/>
            <a:extLst>
              <a:ext uri="{FF2B5EF4-FFF2-40B4-BE49-F238E27FC236}">
                <a16:creationId xmlns:a16="http://schemas.microsoft.com/office/drawing/2014/main" id="{BED2CCD0-EE1D-438D-8592-F9746E471DD9}"/>
              </a:ext>
            </a:extLst>
          </p:cNvPr>
          <p:cNvSpPr/>
          <p:nvPr/>
        </p:nvSpPr>
        <p:spPr>
          <a:xfrm>
            <a:off x="5636202" y="1791477"/>
            <a:ext cx="919596" cy="8784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7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D9655CC-3AB4-411F-88AB-6A33F0C48F4B}"/>
              </a:ext>
            </a:extLst>
          </p:cNvPr>
          <p:cNvSpPr/>
          <p:nvPr/>
        </p:nvSpPr>
        <p:spPr>
          <a:xfrm rot="2856296" flipH="1">
            <a:off x="5669250" y="1652478"/>
            <a:ext cx="853499" cy="1745703"/>
          </a:xfrm>
          <a:prstGeom prst="corner">
            <a:avLst>
              <a:gd name="adj1" fmla="val 25757"/>
              <a:gd name="adj2" fmla="val 3181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4361838" y="3695700"/>
            <a:ext cx="335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Se ha eliminado el perfil con éxito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556249" y="44831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3" action="ppaction://hlinksldjump"/>
              </a:rPr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97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E9400-F87A-4EB9-A6A6-6D42FDCE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05274"/>
            <a:ext cx="1091682" cy="10916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AE4235-C5C7-42E3-9181-4992DA84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722" y="205274"/>
            <a:ext cx="1091682" cy="10916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A2CFA6-F8EA-4327-A3B4-72AB6FD81F7C}"/>
              </a:ext>
            </a:extLst>
          </p:cNvPr>
          <p:cNvSpPr/>
          <p:nvPr/>
        </p:nvSpPr>
        <p:spPr>
          <a:xfrm>
            <a:off x="1296528" y="1042235"/>
            <a:ext cx="9598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4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Perfiles FISC</a:t>
            </a:r>
            <a:endParaRPr lang="es-ES" sz="4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FEC0DD-B326-442E-8424-1EAE0B67F929}"/>
              </a:ext>
            </a:extLst>
          </p:cNvPr>
          <p:cNvSpPr/>
          <p:nvPr/>
        </p:nvSpPr>
        <p:spPr>
          <a:xfrm>
            <a:off x="1727200" y="1750119"/>
            <a:ext cx="8724900" cy="48030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6316D5-48B3-49AC-B48B-E5E6FD72F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42" t="15535" r="-9" b="11360"/>
          <a:stretch/>
        </p:blipFill>
        <p:spPr>
          <a:xfrm>
            <a:off x="10173263" y="2587081"/>
            <a:ext cx="240738" cy="3864517"/>
          </a:xfrm>
          <a:prstGeom prst="rect">
            <a:avLst/>
          </a:prstGeom>
        </p:spPr>
      </p:pic>
      <p:pic>
        <p:nvPicPr>
          <p:cNvPr id="9" name="Imagen 8">
            <a:hlinkClick r:id="rId5" action="ppaction://hlinksldjump"/>
            <a:extLst>
              <a:ext uri="{FF2B5EF4-FFF2-40B4-BE49-F238E27FC236}">
                <a16:creationId xmlns:a16="http://schemas.microsoft.com/office/drawing/2014/main" id="{4156F89E-C5AF-449E-BB0F-91E797C3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79" y="6177197"/>
            <a:ext cx="499915" cy="475529"/>
          </a:xfrm>
          <a:prstGeom prst="rect">
            <a:avLst/>
          </a:prstGeom>
        </p:spPr>
      </p:pic>
      <p:sp>
        <p:nvSpPr>
          <p:cNvPr id="15" name="Rectángulo: esquinas redondeadas 14">
            <a:hlinkClick r:id="rId7" action="ppaction://hlinksldjump"/>
            <a:extLst>
              <a:ext uri="{FF2B5EF4-FFF2-40B4-BE49-F238E27FC236}">
                <a16:creationId xmlns:a16="http://schemas.microsoft.com/office/drawing/2014/main" id="{B72F0D88-807D-455A-A7CA-D0EFED812A80}"/>
              </a:ext>
            </a:extLst>
          </p:cNvPr>
          <p:cNvSpPr/>
          <p:nvPr/>
        </p:nvSpPr>
        <p:spPr>
          <a:xfrm>
            <a:off x="10737286" y="4956314"/>
            <a:ext cx="1212118" cy="6223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Confirmar Cambios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4452759-89E7-4BA8-8D7F-9C6D35EC1F69}"/>
              </a:ext>
            </a:extLst>
          </p:cNvPr>
          <p:cNvSpPr/>
          <p:nvPr/>
        </p:nvSpPr>
        <p:spPr>
          <a:xfrm>
            <a:off x="10737286" y="5930900"/>
            <a:ext cx="1212118" cy="622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Deshacer cambios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79EBC3-0FF4-40B9-B5C7-D00A0D921F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65" t="31176" r="49188" b="31517"/>
          <a:stretch/>
        </p:blipFill>
        <p:spPr>
          <a:xfrm>
            <a:off x="1981201" y="2587080"/>
            <a:ext cx="8192062" cy="3864517"/>
          </a:xfrm>
          <a:prstGeom prst="rect">
            <a:avLst/>
          </a:prstGeom>
        </p:spPr>
      </p:pic>
      <p:sp>
        <p:nvSpPr>
          <p:cNvPr id="13" name="Elipse 12">
            <a:hlinkClick r:id="rId5" action="ppaction://hlinksldjump"/>
            <a:extLst>
              <a:ext uri="{FF2B5EF4-FFF2-40B4-BE49-F238E27FC236}">
                <a16:creationId xmlns:a16="http://schemas.microsoft.com/office/drawing/2014/main" id="{473F46EC-F7D3-4517-9E47-D69907435248}"/>
              </a:ext>
            </a:extLst>
          </p:cNvPr>
          <p:cNvSpPr/>
          <p:nvPr/>
        </p:nvSpPr>
        <p:spPr>
          <a:xfrm>
            <a:off x="5737513" y="1790420"/>
            <a:ext cx="716973" cy="6675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2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D9655CC-3AB4-411F-88AB-6A33F0C48F4B}"/>
              </a:ext>
            </a:extLst>
          </p:cNvPr>
          <p:cNvSpPr/>
          <p:nvPr/>
        </p:nvSpPr>
        <p:spPr>
          <a:xfrm rot="2856296" flipH="1">
            <a:off x="5669250" y="1652478"/>
            <a:ext cx="853499" cy="1745703"/>
          </a:xfrm>
          <a:prstGeom prst="corner">
            <a:avLst>
              <a:gd name="adj1" fmla="val 25757"/>
              <a:gd name="adj2" fmla="val 3181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4361838" y="3695700"/>
            <a:ext cx="346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Los cambios se realizaron con éxito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556249" y="44831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Regresar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66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2522296-1489-4308-9859-0D511BA902AB}"/>
              </a:ext>
            </a:extLst>
          </p:cNvPr>
          <p:cNvSpPr txBox="1"/>
          <p:nvPr/>
        </p:nvSpPr>
        <p:spPr>
          <a:xfrm>
            <a:off x="1478540" y="3956050"/>
            <a:ext cx="815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dirty="0"/>
              <a:t>Los cambios o modificaciones implementadas, no son admisibles o están mal escritas.</a:t>
            </a:r>
            <a:endParaRPr lang="es-ES" dirty="0"/>
          </a:p>
        </p:txBody>
      </p:sp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96042478-381E-41F5-B88B-BE46FA24A38C}"/>
              </a:ext>
            </a:extLst>
          </p:cNvPr>
          <p:cNvSpPr/>
          <p:nvPr/>
        </p:nvSpPr>
        <p:spPr>
          <a:xfrm>
            <a:off x="5016499" y="4775200"/>
            <a:ext cx="1079500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>
                <a:hlinkClick r:id="rId2" action="ppaction://hlinksldjump"/>
              </a:rPr>
              <a:t>Regresar</a:t>
            </a:r>
            <a:endParaRPr lang="es-ES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ADD42564-C3A8-40C2-81EA-02B0D9CDF78B}"/>
              </a:ext>
            </a:extLst>
          </p:cNvPr>
          <p:cNvSpPr/>
          <p:nvPr/>
        </p:nvSpPr>
        <p:spPr>
          <a:xfrm>
            <a:off x="3892549" y="787916"/>
            <a:ext cx="3327400" cy="3352800"/>
          </a:xfrm>
          <a:prstGeom prst="mathMultiply">
            <a:avLst>
              <a:gd name="adj1" fmla="val 166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7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176</Words>
  <Application>Microsoft Office PowerPoint</Application>
  <PresentationFormat>Panorámica</PresentationFormat>
  <Paragraphs>61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Torres</dc:creator>
  <cp:lastModifiedBy>Luis Torres</cp:lastModifiedBy>
  <cp:revision>18</cp:revision>
  <dcterms:created xsi:type="dcterms:W3CDTF">2019-12-08T20:35:11Z</dcterms:created>
  <dcterms:modified xsi:type="dcterms:W3CDTF">2019-12-09T00:50:20Z</dcterms:modified>
</cp:coreProperties>
</file>