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71" r:id="rId1"/>
  </p:sldMasterIdLst>
  <p:notesMasterIdLst>
    <p:notesMasterId r:id="rId24"/>
  </p:notesMasterIdLst>
  <p:sldIdLst>
    <p:sldId id="258" r:id="rId2"/>
    <p:sldId id="280" r:id="rId3"/>
    <p:sldId id="281" r:id="rId4"/>
    <p:sldId id="297" r:id="rId5"/>
    <p:sldId id="274" r:id="rId6"/>
    <p:sldId id="283" r:id="rId7"/>
    <p:sldId id="276" r:id="rId8"/>
    <p:sldId id="277" r:id="rId9"/>
    <p:sldId id="278" r:id="rId10"/>
    <p:sldId id="279" r:id="rId11"/>
    <p:sldId id="292" r:id="rId12"/>
    <p:sldId id="284" r:id="rId13"/>
    <p:sldId id="285" r:id="rId14"/>
    <p:sldId id="286" r:id="rId15"/>
    <p:sldId id="287" r:id="rId16"/>
    <p:sldId id="288" r:id="rId17"/>
    <p:sldId id="289" r:id="rId18"/>
    <p:sldId id="290" r:id="rId19"/>
    <p:sldId id="293" r:id="rId20"/>
    <p:sldId id="294" r:id="rId21"/>
    <p:sldId id="295" r:id="rId22"/>
    <p:sldId id="298" r:id="rId23"/>
  </p:sldIdLst>
  <p:sldSz cx="9144000" cy="6858000" type="screen4x3"/>
  <p:notesSz cx="6858000" cy="9144000"/>
  <p:embeddedFontLst>
    <p:embeddedFont>
      <p:font typeface="Segoe" charset="0"/>
      <p:regular r:id="rId25"/>
      <p:bold r:id="rId26"/>
      <p:italic r:id="rId27"/>
      <p:boldItalic r:id="rId28"/>
    </p:embeddedFont>
    <p:embeddedFont>
      <p:font typeface="Lucida Console" pitchFamily="49" charset="0"/>
      <p:regular r:id="rId29"/>
    </p:embeddedFont>
    <p:embeddedFont>
      <p:font typeface="Calibri" pitchFamily="34" charset="0"/>
      <p:regular r:id="rId30"/>
      <p:bold r:id="rId31"/>
      <p:italic r:id="rId32"/>
      <p:boldItalic r:id="rId33"/>
    </p:embeddedFont>
    <p:embeddedFont>
      <p:font typeface="Segoe Semibold" charset="0"/>
      <p:bold r:id="rId34"/>
      <p:boldItalic r:id="rId3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886" autoAdjust="0"/>
    <p:restoredTop sz="94660"/>
  </p:normalViewPr>
  <p:slideViewPr>
    <p:cSldViewPr>
      <p:cViewPr varScale="1">
        <p:scale>
          <a:sx n="84" d="100"/>
          <a:sy n="84" d="100"/>
        </p:scale>
        <p:origin x="-1302" y="-72"/>
      </p:cViewPr>
      <p:guideLst>
        <p:guide orient="horz" pos="2160"/>
        <p:guide orient="horz" pos="144"/>
        <p:guide orient="horz" pos="4176"/>
        <p:guide orient="horz" pos="1488"/>
        <p:guide orient="horz" pos="1200"/>
        <p:guide orient="horz" pos="893"/>
        <p:guide pos="2880"/>
        <p:guide pos="240"/>
        <p:guide pos="552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2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AD23A87-86AF-4B7E-B706-6BE98F2C2E03}" type="datetimeFigureOut">
              <a:rPr lang="en-US"/>
              <a:pPr>
                <a:defRPr/>
              </a:pPr>
              <a:t>8/17/2007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03951CF-8DE5-4C4E-8AC1-DC5F26971A6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9"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19460"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A5D7EE0D-861F-49A0-A799-BFE51D521D0C}" type="datetime8">
              <a:rPr lang="en-US"/>
              <a:pPr fontAlgn="base">
                <a:spcBef>
                  <a:spcPct val="0"/>
                </a:spcBef>
                <a:spcAft>
                  <a:spcPct val="0"/>
                </a:spcAft>
                <a:defRPr/>
              </a:pPr>
              <a:t>8/17/2007 9:37 AM</a:t>
            </a:fld>
            <a:endParaRPr lang="en-US"/>
          </a:p>
        </p:txBody>
      </p:sp>
      <p:sp>
        <p:nvSpPr>
          <p:cNvPr id="19461"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endParaRPr lang="en-US" dirty="0" smtClean="0"/>
          </a:p>
        </p:txBody>
      </p:sp>
      <p:sp>
        <p:nvSpPr>
          <p:cNvPr id="19462"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F8548A-7840-464B-9B92-F289932F1D3A}"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1"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2772"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8042FE67-0BF6-48B7-9EFB-9A73C03A97FB}" type="datetime8">
              <a:rPr lang="en-US"/>
              <a:pPr fontAlgn="base">
                <a:spcBef>
                  <a:spcPct val="0"/>
                </a:spcBef>
                <a:spcAft>
                  <a:spcPct val="0"/>
                </a:spcAft>
                <a:defRPr/>
              </a:pPr>
              <a:t>8/17/2007 9:37 AM</a:t>
            </a:fld>
            <a:endParaRPr lang="en-US"/>
          </a:p>
        </p:txBody>
      </p:sp>
      <p:sp>
        <p:nvSpPr>
          <p:cNvPr id="32773"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endParaRPr lang="en-US" dirty="0" smtClean="0"/>
          </a:p>
        </p:txBody>
      </p:sp>
      <p:sp>
        <p:nvSpPr>
          <p:cNvPr id="32774"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CC681A-867A-4214-9F01-D656065FAD87}" type="slidenum">
              <a:rPr lang="en-US"/>
              <a:pPr fontAlgn="base">
                <a:spcBef>
                  <a:spcPct val="0"/>
                </a:spcBef>
                <a:spcAft>
                  <a:spcPct val="0"/>
                </a:spcAft>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9E45C3-EE66-497E-94AA-252964D1D0C8}" type="slidenum">
              <a:rPr lang="en-US"/>
              <a:pPr fontAlgn="base">
                <a:spcBef>
                  <a:spcPct val="0"/>
                </a:spcBef>
                <a:spcAft>
                  <a:spcPct val="0"/>
                </a:spcAft>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F99ACE-E672-4DE6-A88F-667052C9750B}" type="slidenum">
              <a:rPr lang="en-US"/>
              <a:pPr fontAlgn="base">
                <a:spcBef>
                  <a:spcPct val="0"/>
                </a:spcBef>
                <a:spcAft>
                  <a:spcPct val="0"/>
                </a:spcAft>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03951CF-8DE5-4C4E-8AC1-DC5F26971A6E}"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server2\FTP_root\clients\White_Whale\5-00244_WinHec\Art\Template\Gold Bar.png"/>
          <p:cNvPicPr>
            <a:picLocks noChangeAspect="1" noChangeArrowheads="1"/>
          </p:cNvPicPr>
          <p:nvPr/>
        </p:nvPicPr>
        <p:blipFill>
          <a:blip r:embed="rId2"/>
          <a:srcRect/>
          <a:stretch>
            <a:fillRect/>
          </a:stretch>
        </p:blipFill>
        <p:spPr bwMode="auto">
          <a:xfrm>
            <a:off x="0" y="6757988"/>
            <a:ext cx="9144000" cy="166687"/>
          </a:xfrm>
          <a:prstGeom prst="rect">
            <a:avLst/>
          </a:prstGeom>
          <a:noFill/>
          <a:ln w="9525">
            <a:noFill/>
            <a:miter lim="800000"/>
            <a:headEnd/>
            <a:tailEnd/>
          </a:ln>
        </p:spPr>
      </p:pic>
      <p:pic>
        <p:nvPicPr>
          <p:cNvPr id="5" name="Picture 4" descr="5-00244_WinHec_Template_Bug.png"/>
          <p:cNvPicPr>
            <a:picLocks noChangeAspect="1"/>
          </p:cNvPicPr>
          <p:nvPr/>
        </p:nvPicPr>
        <p:blipFill>
          <a:blip r:embed="rId3"/>
          <a:srcRect/>
          <a:stretch>
            <a:fillRect/>
          </a:stretch>
        </p:blipFill>
        <p:spPr bwMode="auto">
          <a:xfrm>
            <a:off x="7621588" y="6016625"/>
            <a:ext cx="1492250" cy="841375"/>
          </a:xfrm>
          <a:prstGeom prst="rect">
            <a:avLst/>
          </a:prstGeom>
          <a:noFill/>
          <a:ln w="9525">
            <a:noFill/>
            <a:miter lim="800000"/>
            <a:headEnd/>
            <a:tailEnd/>
          </a:ln>
        </p:spPr>
      </p:pic>
      <p:sp>
        <p:nvSpPr>
          <p:cNvPr id="18434" name="Rectangle 2"/>
          <p:cNvSpPr>
            <a:spLocks noGrp="1" noChangeArrowheads="1"/>
          </p:cNvSpPr>
          <p:nvPr>
            <p:ph type="ctrTitle"/>
          </p:nvPr>
        </p:nvSpPr>
        <p:spPr>
          <a:xfrm>
            <a:off x="727605" y="1903678"/>
            <a:ext cx="7692761" cy="1523494"/>
          </a:xfrm>
          <a:ln algn="ctr"/>
        </p:spPr>
        <p:txBody>
          <a:bodyPr/>
          <a:lstStyle>
            <a:lvl1pPr algn="l" rtl="0" fontAlgn="base">
              <a:lnSpc>
                <a:spcPct val="90000"/>
              </a:lnSpc>
              <a:spcBef>
                <a:spcPct val="0"/>
              </a:spcBef>
              <a:spcAft>
                <a:spcPct val="0"/>
              </a:spcAft>
              <a:defRPr lang="en-US" sz="5500" spc="-125"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18435" name="Rectangle 3"/>
          <p:cNvSpPr>
            <a:spLocks noGrp="1" noChangeArrowheads="1"/>
          </p:cNvSpPr>
          <p:nvPr>
            <p:ph type="subTitle" idx="1"/>
          </p:nvPr>
        </p:nvSpPr>
        <p:spPr>
          <a:xfrm>
            <a:off x="727605" y="4334074"/>
            <a:ext cx="7692761" cy="473207"/>
          </a:xfrm>
        </p:spPr>
        <p:txBody>
          <a:bodyPr/>
          <a:lstStyle>
            <a:lvl1pPr marL="0" indent="0">
              <a:spcBef>
                <a:spcPct val="0"/>
              </a:spcBef>
              <a:buFont typeface="Wingdings" pitchFamily="2" charset="2"/>
              <a:buNone/>
              <a:defRPr sz="3300">
                <a:solidFill>
                  <a:schemeClr val="tx2"/>
                </a:solidFill>
                <a:effectLst>
                  <a:outerShdw blurRad="38100" dist="38100" dir="2700000" algn="tl">
                    <a:srgbClr val="000000">
                      <a:alpha val="43137"/>
                    </a:srgbClr>
                  </a:outerShdw>
                </a:effectLst>
              </a:defRPr>
            </a:lvl1pPr>
          </a:lstStyle>
          <a:p>
            <a:r>
              <a:rPr lang="en-US" smtClean="0"/>
              <a:t>Click to edit Master subtitle style</a:t>
            </a:r>
            <a:endParaRPr lang="en-US" dirty="0"/>
          </a:p>
        </p:txBody>
      </p:sp>
    </p:spTree>
  </p:cSld>
  <p:clrMapOvr>
    <a:overrideClrMapping bg1="dk2" tx1="lt1" bg2="dk1"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Future Technologies">
    <p:spTree>
      <p:nvGrpSpPr>
        <p:cNvPr id="1" name=""/>
        <p:cNvGrpSpPr/>
        <p:nvPr/>
      </p:nvGrpSpPr>
      <p:grpSpPr>
        <a:xfrm>
          <a:off x="0" y="0"/>
          <a:ext cx="0" cy="0"/>
          <a:chOff x="0" y="0"/>
          <a:chExt cx="0" cy="0"/>
        </a:xfrm>
      </p:grpSpPr>
      <p:pic>
        <p:nvPicPr>
          <p:cNvPr id="4" name="Picture 2" descr="\\server2\FTP_root\clients\White_Whale\5-00244_WinHec\Art\Template\Gold Bar.png"/>
          <p:cNvPicPr>
            <a:picLocks noChangeAspect="1" noChangeArrowheads="1"/>
          </p:cNvPicPr>
          <p:nvPr/>
        </p:nvPicPr>
        <p:blipFill>
          <a:blip r:embed="rId2"/>
          <a:srcRect/>
          <a:stretch>
            <a:fillRect/>
          </a:stretch>
        </p:blipFill>
        <p:spPr bwMode="auto">
          <a:xfrm>
            <a:off x="0" y="6757988"/>
            <a:ext cx="9144000" cy="166687"/>
          </a:xfrm>
          <a:prstGeom prst="rect">
            <a:avLst/>
          </a:prstGeom>
          <a:noFill/>
          <a:ln w="9525">
            <a:noFill/>
            <a:miter lim="800000"/>
            <a:headEnd/>
            <a:tailEnd/>
          </a:ln>
        </p:spPr>
      </p:pic>
      <p:pic>
        <p:nvPicPr>
          <p:cNvPr id="5" name="Picture 5" descr="5-00244_WinHec_Template_Bug.png"/>
          <p:cNvPicPr>
            <a:picLocks noChangeAspect="1"/>
          </p:cNvPicPr>
          <p:nvPr/>
        </p:nvPicPr>
        <p:blipFill>
          <a:blip r:embed="rId3"/>
          <a:srcRect/>
          <a:stretch>
            <a:fillRect/>
          </a:stretch>
        </p:blipFill>
        <p:spPr bwMode="auto">
          <a:xfrm>
            <a:off x="7621588" y="6016625"/>
            <a:ext cx="1492250" cy="841375"/>
          </a:xfrm>
          <a:prstGeom prst="rect">
            <a:avLst/>
          </a:prstGeom>
          <a:noFill/>
          <a:ln w="9525">
            <a:noFill/>
            <a:miter lim="800000"/>
            <a:headEnd/>
            <a:tailEnd/>
          </a:ln>
        </p:spPr>
      </p:pic>
      <p:sp>
        <p:nvSpPr>
          <p:cNvPr id="2" name="Title 1"/>
          <p:cNvSpPr>
            <a:spLocks noGrp="1"/>
          </p:cNvSpPr>
          <p:nvPr>
            <p:ph type="title"/>
          </p:nvPr>
        </p:nvSpPr>
        <p:spPr>
          <a:noFill/>
          <a:ln w="9525">
            <a:noFill/>
            <a:miter lim="800000"/>
            <a:headEnd/>
            <a:tailEnd/>
          </a:ln>
        </p:spPr>
        <p:txBody>
          <a:bodyPr/>
          <a:lstStyle>
            <a:lvl1pPr algn="l" defTabSz="912740" rtl="0" eaLnBrk="1" fontAlgn="base" hangingPunct="1">
              <a:lnSpc>
                <a:spcPct val="90000"/>
              </a:lnSpc>
              <a:spcBef>
                <a:spcPct val="0"/>
              </a:spcBef>
              <a:spcAft>
                <a:spcPct val="0"/>
              </a:spcAft>
              <a:defRPr lang="en-US" sz="5000" b="0" cap="none" spc="-125" dirty="0">
                <a:ln w="3175">
                  <a:noFill/>
                </a:ln>
                <a:solidFill>
                  <a:schemeClr val="tx2"/>
                </a:soli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2588" y="1414465"/>
            <a:ext cx="8380412" cy="2369879"/>
          </a:xfrm>
        </p:spPr>
        <p:txBody>
          <a:bodyPr/>
          <a:lstStyle>
            <a:lvl1pPr>
              <a:spcBef>
                <a:spcPts val="1167"/>
              </a:spcBef>
              <a:buFontTx/>
              <a:buBlip>
                <a:blip r:embed="rId4"/>
              </a:buBlip>
              <a:defRPr sz="3300"/>
            </a:lvl1pPr>
            <a:lvl2pPr>
              <a:spcBef>
                <a:spcPts val="1083"/>
              </a:spcBef>
              <a:buFontTx/>
              <a:buBlip>
                <a:blip r:embed="rId5"/>
              </a:buBlip>
              <a:defRPr sz="3000"/>
            </a:lvl2pPr>
            <a:lvl3pPr>
              <a:spcBef>
                <a:spcPts val="1000"/>
              </a:spcBef>
              <a:buFontTx/>
              <a:buBlip>
                <a:blip r:embed="rId5"/>
              </a:buBlip>
              <a:defRPr sz="2700"/>
            </a:lvl3pPr>
            <a:lvl4pPr>
              <a:spcBef>
                <a:spcPts val="917"/>
              </a:spcBef>
              <a:buFontTx/>
              <a:buBlip>
                <a:blip r:embed="rId5"/>
              </a:buBlip>
              <a:defRPr sz="2300"/>
            </a:lvl4pPr>
            <a:lvl5pPr>
              <a:spcBef>
                <a:spcPts val="833"/>
              </a:spcBef>
              <a:buFontTx/>
              <a:buBlip>
                <a:blip r:embed="rId5"/>
              </a:buBlip>
              <a:defRPr sz="2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Notes Slide (you must hide i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lgn="l" rtl="0" fontAlgn="base">
              <a:lnSpc>
                <a:spcPct val="90000"/>
              </a:lnSpc>
              <a:spcBef>
                <a:spcPct val="0"/>
              </a:spcBef>
              <a:spcAft>
                <a:spcPct val="0"/>
              </a:spcAft>
              <a:defRPr lang="en-US" sz="5000" spc="-125" dirty="0">
                <a:ln w="3175">
                  <a:noFill/>
                </a:ln>
                <a:solidFill>
                  <a:srgbClr val="FFFFFF"/>
                </a:soli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2369879"/>
          </a:xfrm>
        </p:spPr>
        <p:txBody>
          <a:bodyPr/>
          <a:lstStyle>
            <a:lvl1pPr>
              <a:spcBef>
                <a:spcPts val="1167"/>
              </a:spcBef>
              <a:buFontTx/>
              <a:buBlip>
                <a:blip r:embed="rId2"/>
              </a:buBlip>
              <a:defRPr sz="3300"/>
            </a:lvl1pPr>
            <a:lvl2pPr>
              <a:spcBef>
                <a:spcPts val="1083"/>
              </a:spcBef>
              <a:buFontTx/>
              <a:buBlip>
                <a:blip r:embed="rId3"/>
              </a:buBlip>
              <a:defRPr sz="3000"/>
            </a:lvl2pPr>
            <a:lvl3pPr>
              <a:spcBef>
                <a:spcPts val="1000"/>
              </a:spcBef>
              <a:buFontTx/>
              <a:buBlip>
                <a:blip r:embed="rId3"/>
              </a:buBlip>
              <a:defRPr sz="2700"/>
            </a:lvl3pPr>
            <a:lvl4pPr>
              <a:spcBef>
                <a:spcPts val="917"/>
              </a:spcBef>
              <a:buFontTx/>
              <a:buBlip>
                <a:blip r:embed="rId3"/>
              </a:buBlip>
              <a:defRPr sz="2300"/>
            </a:lvl4pPr>
            <a:lvl5pPr>
              <a:spcBef>
                <a:spcPts val="833"/>
              </a:spcBef>
              <a:buFontTx/>
              <a:buBlip>
                <a:blip r:embed="rId3"/>
              </a:buBlip>
              <a:defRPr sz="2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0"/>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ck Slide - no bottom bar">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lgn="l" rtl="0" fontAlgn="base">
              <a:lnSpc>
                <a:spcPct val="90000"/>
              </a:lnSpc>
              <a:spcBef>
                <a:spcPct val="0"/>
              </a:spcBef>
              <a:spcAft>
                <a:spcPct val="0"/>
              </a:spcAft>
              <a:defRPr lang="en-US" sz="5000" spc="-125" dirty="0">
                <a:ln w="3175">
                  <a:noFill/>
                </a:ln>
                <a:solidFill>
                  <a:srgbClr val="FFFFFF"/>
                </a:soli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2369879"/>
          </a:xfrm>
        </p:spPr>
        <p:txBody>
          <a:bodyPr/>
          <a:lstStyle>
            <a:lvl1pPr>
              <a:spcBef>
                <a:spcPts val="1167"/>
              </a:spcBef>
              <a:buFontTx/>
              <a:buBlip>
                <a:blip r:embed="rId2"/>
              </a:buBlip>
              <a:defRPr sz="3300"/>
            </a:lvl1pPr>
            <a:lvl2pPr>
              <a:spcBef>
                <a:spcPts val="1083"/>
              </a:spcBef>
              <a:buFontTx/>
              <a:buBlip>
                <a:blip r:embed="rId3"/>
              </a:buBlip>
              <a:defRPr sz="3000"/>
            </a:lvl2pPr>
            <a:lvl3pPr>
              <a:spcBef>
                <a:spcPts val="1000"/>
              </a:spcBef>
              <a:buFontTx/>
              <a:buBlip>
                <a:blip r:embed="rId3"/>
              </a:buBlip>
              <a:defRPr sz="2700"/>
            </a:lvl3pPr>
            <a:lvl4pPr>
              <a:spcBef>
                <a:spcPts val="917"/>
              </a:spcBef>
              <a:buFontTx/>
              <a:buBlip>
                <a:blip r:embed="rId3"/>
              </a:buBlip>
              <a:defRPr sz="2300"/>
            </a:lvl4pPr>
            <a:lvl5pPr>
              <a:spcBef>
                <a:spcPts val="833"/>
              </a:spcBef>
              <a:buFontTx/>
              <a:buBlip>
                <a:blip r:embed="rId3"/>
              </a:buBlip>
              <a:defRPr sz="2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Notes Slide (you must hide i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lgn="l" rtl="0" fontAlgn="base">
              <a:lnSpc>
                <a:spcPct val="90000"/>
              </a:lnSpc>
              <a:spcBef>
                <a:spcPct val="0"/>
              </a:spcBef>
              <a:spcAft>
                <a:spcPct val="0"/>
              </a:spcAft>
              <a:defRPr lang="en-US" sz="5000" spc="-125" dirty="0">
                <a:ln w="3175">
                  <a:noFill/>
                </a:ln>
                <a:solidFill>
                  <a:srgbClr val="FFFFFF"/>
                </a:soli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2369879"/>
          </a:xfrm>
        </p:spPr>
        <p:txBody>
          <a:bodyPr/>
          <a:lstStyle>
            <a:lvl1pPr>
              <a:spcBef>
                <a:spcPts val="1167"/>
              </a:spcBef>
              <a:buFontTx/>
              <a:buBlip>
                <a:blip r:embed="rId2"/>
              </a:buBlip>
              <a:defRPr sz="3300"/>
            </a:lvl1pPr>
            <a:lvl2pPr>
              <a:spcBef>
                <a:spcPts val="1083"/>
              </a:spcBef>
              <a:buFontTx/>
              <a:buBlip>
                <a:blip r:embed="rId3"/>
              </a:buBlip>
              <a:defRPr sz="3000"/>
            </a:lvl2pPr>
            <a:lvl3pPr>
              <a:spcBef>
                <a:spcPts val="1000"/>
              </a:spcBef>
              <a:buFontTx/>
              <a:buBlip>
                <a:blip r:embed="rId3"/>
              </a:buBlip>
              <a:defRPr sz="2700"/>
            </a:lvl3pPr>
            <a:lvl4pPr>
              <a:spcBef>
                <a:spcPts val="917"/>
              </a:spcBef>
              <a:buFontTx/>
              <a:buBlip>
                <a:blip r:embed="rId3"/>
              </a:buBlip>
              <a:defRPr sz="2300"/>
            </a:lvl4pPr>
            <a:lvl5pPr>
              <a:spcBef>
                <a:spcPts val="833"/>
              </a:spcBef>
              <a:buFontTx/>
              <a:buBlip>
                <a:blip r:embed="rId3"/>
              </a:buBlip>
              <a:defRPr sz="2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0"/>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Black Slide - no bottom bar">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lgn="l" rtl="0" fontAlgn="base">
              <a:lnSpc>
                <a:spcPct val="90000"/>
              </a:lnSpc>
              <a:spcBef>
                <a:spcPct val="0"/>
              </a:spcBef>
              <a:spcAft>
                <a:spcPct val="0"/>
              </a:spcAft>
              <a:defRPr lang="en-US" sz="5000" spc="-125" dirty="0">
                <a:ln w="3175">
                  <a:noFill/>
                </a:ln>
                <a:solidFill>
                  <a:srgbClr val="FFFFFF"/>
                </a:soli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2369879"/>
          </a:xfrm>
        </p:spPr>
        <p:txBody>
          <a:bodyPr/>
          <a:lstStyle>
            <a:lvl1pPr>
              <a:spcBef>
                <a:spcPts val="1167"/>
              </a:spcBef>
              <a:buFontTx/>
              <a:buBlip>
                <a:blip r:embed="rId2"/>
              </a:buBlip>
              <a:defRPr sz="3300"/>
            </a:lvl1pPr>
            <a:lvl2pPr>
              <a:spcBef>
                <a:spcPts val="1083"/>
              </a:spcBef>
              <a:buFontTx/>
              <a:buBlip>
                <a:blip r:embed="rId3"/>
              </a:buBlip>
              <a:defRPr sz="3000"/>
            </a:lvl2pPr>
            <a:lvl3pPr>
              <a:spcBef>
                <a:spcPts val="1000"/>
              </a:spcBef>
              <a:buFontTx/>
              <a:buBlip>
                <a:blip r:embed="rId3"/>
              </a:buBlip>
              <a:defRPr sz="2700"/>
            </a:lvl3pPr>
            <a:lvl4pPr>
              <a:spcBef>
                <a:spcPts val="917"/>
              </a:spcBef>
              <a:buFontTx/>
              <a:buBlip>
                <a:blip r:embed="rId3"/>
              </a:buBlip>
              <a:defRPr sz="2300"/>
            </a:lvl4pPr>
            <a:lvl5pPr>
              <a:spcBef>
                <a:spcPts val="833"/>
              </a:spcBef>
              <a:buFontTx/>
              <a:buBlip>
                <a:blip r:embed="rId3"/>
              </a:buBlip>
              <a:defRPr sz="2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Demo Video etc slides">
    <p:spTree>
      <p:nvGrpSpPr>
        <p:cNvPr id="1" name=""/>
        <p:cNvGrpSpPr/>
        <p:nvPr/>
      </p:nvGrpSpPr>
      <p:grpSpPr>
        <a:xfrm>
          <a:off x="0" y="0"/>
          <a:ext cx="0" cy="0"/>
          <a:chOff x="0" y="0"/>
          <a:chExt cx="0" cy="0"/>
        </a:xfrm>
      </p:grpSpPr>
      <p:pic>
        <p:nvPicPr>
          <p:cNvPr id="4" name="Picture 2" descr="\\server2\FTP_root\clients\White_Whale\5-00244_WinHec\Art\Template\Gold Bar.png"/>
          <p:cNvPicPr>
            <a:picLocks noChangeAspect="1" noChangeArrowheads="1"/>
          </p:cNvPicPr>
          <p:nvPr/>
        </p:nvPicPr>
        <p:blipFill>
          <a:blip r:embed="rId2"/>
          <a:srcRect/>
          <a:stretch>
            <a:fillRect/>
          </a:stretch>
        </p:blipFill>
        <p:spPr bwMode="auto">
          <a:xfrm>
            <a:off x="0" y="6757988"/>
            <a:ext cx="9144000" cy="166687"/>
          </a:xfrm>
          <a:prstGeom prst="rect">
            <a:avLst/>
          </a:prstGeom>
          <a:noFill/>
          <a:ln w="9525">
            <a:noFill/>
            <a:miter lim="800000"/>
            <a:headEnd/>
            <a:tailEnd/>
          </a:ln>
        </p:spPr>
      </p:pic>
      <p:pic>
        <p:nvPicPr>
          <p:cNvPr id="5" name="Picture 5" descr="5-00244_WinHec_Template_Bug.png"/>
          <p:cNvPicPr>
            <a:picLocks noChangeAspect="1"/>
          </p:cNvPicPr>
          <p:nvPr/>
        </p:nvPicPr>
        <p:blipFill>
          <a:blip r:embed="rId3"/>
          <a:srcRect/>
          <a:stretch>
            <a:fillRect/>
          </a:stretch>
        </p:blipFill>
        <p:spPr bwMode="auto">
          <a:xfrm>
            <a:off x="7621588" y="6016625"/>
            <a:ext cx="1492250" cy="841375"/>
          </a:xfrm>
          <a:prstGeom prst="rect">
            <a:avLst/>
          </a:prstGeom>
          <a:noFill/>
          <a:ln w="9525">
            <a:noFill/>
            <a:miter lim="800000"/>
            <a:headEnd/>
            <a:tailEnd/>
          </a:ln>
        </p:spPr>
      </p:pic>
      <p:sp>
        <p:nvSpPr>
          <p:cNvPr id="18434" name="Rectangle 2"/>
          <p:cNvSpPr>
            <a:spLocks noGrp="1" noChangeArrowheads="1"/>
          </p:cNvSpPr>
          <p:nvPr>
            <p:ph type="ctrTitle"/>
          </p:nvPr>
        </p:nvSpPr>
        <p:spPr>
          <a:xfrm>
            <a:off x="727605" y="2354792"/>
            <a:ext cx="7692761" cy="1523494"/>
          </a:xfrm>
          <a:ln algn="ctr"/>
        </p:spPr>
        <p:txBody>
          <a:bodyPr/>
          <a:lstStyle>
            <a:lvl1pPr algn="l" rtl="0" fontAlgn="base">
              <a:lnSpc>
                <a:spcPct val="90000"/>
              </a:lnSpc>
              <a:spcBef>
                <a:spcPct val="0"/>
              </a:spcBef>
              <a:spcAft>
                <a:spcPct val="0"/>
              </a:spcAft>
              <a:defRPr lang="en-US" sz="5500" b="0" cap="none" spc="-125"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18435" name="Rectangle 3"/>
          <p:cNvSpPr>
            <a:spLocks noGrp="1" noChangeArrowheads="1"/>
          </p:cNvSpPr>
          <p:nvPr>
            <p:ph type="subTitle" idx="1"/>
          </p:nvPr>
        </p:nvSpPr>
        <p:spPr>
          <a:xfrm>
            <a:off x="727605" y="4340490"/>
            <a:ext cx="7692761" cy="473207"/>
          </a:xfrm>
        </p:spPr>
        <p:txBody>
          <a:bodyPr/>
          <a:lstStyle>
            <a:lvl1pPr marL="0" indent="0">
              <a:spcBef>
                <a:spcPct val="0"/>
              </a:spcBef>
              <a:buFont typeface="Wingdings" pitchFamily="2" charset="2"/>
              <a:buNone/>
              <a:defRPr sz="3400">
                <a:solidFill>
                  <a:schemeClr val="tx2"/>
                </a:solidFill>
              </a:defRPr>
            </a:lvl1pPr>
          </a:lstStyle>
          <a:p>
            <a:r>
              <a:rPr lang="en-US" smtClean="0"/>
              <a:t>Click to edit Master subtitle style</a:t>
            </a:r>
            <a:endParaRPr lang="en-US" dirty="0"/>
          </a:p>
        </p:txBody>
      </p:sp>
    </p:spTree>
  </p:cSld>
  <p:clrMapOvr>
    <a:overrideClrMapping bg1="dk2" tx1="lt1" bg2="dk1"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2" descr="\\server2\FTP_root\clients\White_Whale\5-00244_WinHec\Art\Template\Gold Bar.png"/>
          <p:cNvPicPr>
            <a:picLocks noChangeAspect="1" noChangeArrowheads="1"/>
          </p:cNvPicPr>
          <p:nvPr/>
        </p:nvPicPr>
        <p:blipFill>
          <a:blip r:embed="rId2"/>
          <a:srcRect/>
          <a:stretch>
            <a:fillRect/>
          </a:stretch>
        </p:blipFill>
        <p:spPr bwMode="auto">
          <a:xfrm>
            <a:off x="0" y="6757988"/>
            <a:ext cx="9144000" cy="166687"/>
          </a:xfrm>
          <a:prstGeom prst="rect">
            <a:avLst/>
          </a:prstGeom>
          <a:noFill/>
          <a:ln w="9525">
            <a:noFill/>
            <a:miter lim="800000"/>
            <a:headEnd/>
            <a:tailEnd/>
          </a:ln>
        </p:spPr>
      </p:pic>
      <p:pic>
        <p:nvPicPr>
          <p:cNvPr id="5" name="Picture 5" descr="5-00244_WinHec_Template_Bug.png"/>
          <p:cNvPicPr>
            <a:picLocks noChangeAspect="1"/>
          </p:cNvPicPr>
          <p:nvPr/>
        </p:nvPicPr>
        <p:blipFill>
          <a:blip r:embed="rId3"/>
          <a:srcRect/>
          <a:stretch>
            <a:fillRect/>
          </a:stretch>
        </p:blipFill>
        <p:spPr bwMode="auto">
          <a:xfrm>
            <a:off x="7621588" y="6016625"/>
            <a:ext cx="1492250" cy="841375"/>
          </a:xfrm>
          <a:prstGeom prst="rect">
            <a:avLst/>
          </a:prstGeom>
          <a:noFill/>
          <a:ln w="9525">
            <a:noFill/>
            <a:miter lim="800000"/>
            <a:headEnd/>
            <a:tailEnd/>
          </a:ln>
        </p:spPr>
      </p:pic>
      <p:sp>
        <p:nvSpPr>
          <p:cNvPr id="2" name="Title 1"/>
          <p:cNvSpPr>
            <a:spLocks noGrp="1"/>
          </p:cNvSpPr>
          <p:nvPr>
            <p:ph type="title"/>
          </p:nvPr>
        </p:nvSpPr>
        <p:spPr/>
        <p:txBody>
          <a:bodyPr/>
          <a:lstStyle>
            <a:lvl1pPr algn="l" rtl="0" fontAlgn="base">
              <a:lnSpc>
                <a:spcPct val="90000"/>
              </a:lnSpc>
              <a:spcBef>
                <a:spcPct val="0"/>
              </a:spcBef>
              <a:spcAft>
                <a:spcPct val="0"/>
              </a:spcAft>
              <a:defRPr lang="en-US" sz="5000" spc="-125"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2588" y="1414464"/>
            <a:ext cx="8380412" cy="2369879"/>
          </a:xfrm>
        </p:spPr>
        <p:txBody>
          <a:bodyPr/>
          <a:lstStyle>
            <a:lvl1pPr>
              <a:defRPr sz="3300"/>
            </a:lvl1pPr>
            <a:lvl2pPr>
              <a:defRPr sz="3000"/>
            </a:lvl2pPr>
            <a:lvl3pPr>
              <a:defRPr sz="2700"/>
            </a:lvl3pPr>
            <a:lvl4pPr>
              <a:defRPr sz="2300"/>
            </a:lvl4pPr>
            <a:lvl5pPr>
              <a:defRPr sz="2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2" descr="\\server2\FTP_root\clients\White_Whale\5-00244_WinHec\Art\Template\Gold Bar.png"/>
          <p:cNvPicPr>
            <a:picLocks noChangeAspect="1" noChangeArrowheads="1"/>
          </p:cNvPicPr>
          <p:nvPr/>
        </p:nvPicPr>
        <p:blipFill>
          <a:blip r:embed="rId2"/>
          <a:srcRect/>
          <a:stretch>
            <a:fillRect/>
          </a:stretch>
        </p:blipFill>
        <p:spPr bwMode="auto">
          <a:xfrm>
            <a:off x="0" y="6757988"/>
            <a:ext cx="9144000" cy="166687"/>
          </a:xfrm>
          <a:prstGeom prst="rect">
            <a:avLst/>
          </a:prstGeom>
          <a:noFill/>
          <a:ln w="9525">
            <a:noFill/>
            <a:miter lim="800000"/>
            <a:headEnd/>
            <a:tailEnd/>
          </a:ln>
        </p:spPr>
      </p:pic>
      <p:pic>
        <p:nvPicPr>
          <p:cNvPr id="6" name="Picture 6" descr="5-00244_WinHec_Template_Bug.png"/>
          <p:cNvPicPr>
            <a:picLocks noChangeAspect="1"/>
          </p:cNvPicPr>
          <p:nvPr/>
        </p:nvPicPr>
        <p:blipFill>
          <a:blip r:embed="rId3"/>
          <a:srcRect/>
          <a:stretch>
            <a:fillRect/>
          </a:stretch>
        </p:blipFill>
        <p:spPr bwMode="auto">
          <a:xfrm>
            <a:off x="7621588" y="6016625"/>
            <a:ext cx="1492250" cy="841375"/>
          </a:xfrm>
          <a:prstGeom prst="rect">
            <a:avLst/>
          </a:prstGeom>
          <a:noFill/>
          <a:ln w="9525">
            <a:noFill/>
            <a:miter lim="800000"/>
            <a:headEnd/>
            <a:tailEnd/>
          </a:ln>
        </p:spPr>
      </p:pic>
      <p:sp>
        <p:nvSpPr>
          <p:cNvPr id="2" name="Title 1"/>
          <p:cNvSpPr>
            <a:spLocks noGrp="1"/>
          </p:cNvSpPr>
          <p:nvPr>
            <p:ph type="title"/>
          </p:nvPr>
        </p:nvSpPr>
        <p:spPr/>
        <p:txBody>
          <a:bodyPr/>
          <a:lstStyle>
            <a:lvl1pPr algn="l" rtl="0" fontAlgn="base">
              <a:lnSpc>
                <a:spcPct val="90000"/>
              </a:lnSpc>
              <a:spcBef>
                <a:spcPct val="0"/>
              </a:spcBef>
              <a:spcAft>
                <a:spcPct val="0"/>
              </a:spcAft>
              <a:defRPr lang="en-US" sz="5000" spc="-125"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2323" y="1414199"/>
            <a:ext cx="4126177" cy="1733808"/>
          </a:xfrm>
        </p:spPr>
        <p:txBody>
          <a:bodyPr/>
          <a:lstStyle>
            <a:lvl1pPr marL="296321" indent="-296321">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5500" y="1414199"/>
            <a:ext cx="4127500" cy="1733808"/>
          </a:xfrm>
        </p:spPr>
        <p:txBody>
          <a:bodyPr/>
          <a:lstStyle>
            <a:lvl1pPr marL="294999" indent="-294999">
              <a:defRPr sz="2300"/>
            </a:lvl1pPr>
            <a:lvl2pPr marL="600580" indent="-285739">
              <a:defRPr sz="2000"/>
            </a:lvl2pPr>
            <a:lvl3pPr marL="866476" indent="-256636">
              <a:defRPr sz="1700"/>
            </a:lvl3pPr>
            <a:lvl4pPr marL="1095331" indent="-247376">
              <a:defRPr sz="1500"/>
            </a:lvl4pPr>
            <a:lvl5pPr marL="1342707" indent="-238115">
              <a:buNone/>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2" descr="\\server2\FTP_root\clients\White_Whale\5-00244_WinHec\Art\Template\Gold Bar.png"/>
          <p:cNvPicPr>
            <a:picLocks noChangeAspect="1" noChangeArrowheads="1"/>
          </p:cNvPicPr>
          <p:nvPr/>
        </p:nvPicPr>
        <p:blipFill>
          <a:blip r:embed="rId2"/>
          <a:srcRect/>
          <a:stretch>
            <a:fillRect/>
          </a:stretch>
        </p:blipFill>
        <p:spPr bwMode="auto">
          <a:xfrm>
            <a:off x="0" y="6757988"/>
            <a:ext cx="9144000" cy="166687"/>
          </a:xfrm>
          <a:prstGeom prst="rect">
            <a:avLst/>
          </a:prstGeom>
          <a:noFill/>
          <a:ln w="9525">
            <a:noFill/>
            <a:miter lim="800000"/>
            <a:headEnd/>
            <a:tailEnd/>
          </a:ln>
        </p:spPr>
      </p:pic>
      <p:pic>
        <p:nvPicPr>
          <p:cNvPr id="4" name="Picture 4" descr="5-00244_WinHec_Template_Bug.png"/>
          <p:cNvPicPr>
            <a:picLocks noChangeAspect="1"/>
          </p:cNvPicPr>
          <p:nvPr/>
        </p:nvPicPr>
        <p:blipFill>
          <a:blip r:embed="rId3"/>
          <a:srcRect/>
          <a:stretch>
            <a:fillRect/>
          </a:stretch>
        </p:blipFill>
        <p:spPr bwMode="auto">
          <a:xfrm>
            <a:off x="7621588" y="6016625"/>
            <a:ext cx="1492250" cy="841375"/>
          </a:xfrm>
          <a:prstGeom prst="rect">
            <a:avLst/>
          </a:prstGeom>
          <a:noFill/>
          <a:ln w="9525">
            <a:noFill/>
            <a:miter lim="800000"/>
            <a:headEnd/>
            <a:tailEnd/>
          </a:ln>
        </p:spPr>
      </p:pic>
      <p:sp>
        <p:nvSpPr>
          <p:cNvPr id="2" name="Title 1"/>
          <p:cNvSpPr>
            <a:spLocks noGrp="1"/>
          </p:cNvSpPr>
          <p:nvPr>
            <p:ph type="title"/>
          </p:nvPr>
        </p:nvSpPr>
        <p:spPr>
          <a:xfrm>
            <a:off x="382588" y="228600"/>
            <a:ext cx="8380412" cy="692498"/>
          </a:xfrm>
        </p:spPr>
        <p:txBody>
          <a:bodyPr/>
          <a:lstStyle>
            <a:lvl1pPr algn="l" rtl="0" fontAlgn="base">
              <a:lnSpc>
                <a:spcPct val="90000"/>
              </a:lnSpc>
              <a:spcBef>
                <a:spcPct val="0"/>
              </a:spcBef>
              <a:spcAft>
                <a:spcPct val="0"/>
              </a:spcAft>
              <a:defRPr lang="en-US" sz="5000" spc="-125"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2" descr="\\server2\FTP_root\clients\White_Whale\5-00244_WinHec\Art\Template\Gold Bar.png"/>
          <p:cNvPicPr>
            <a:picLocks noChangeAspect="1" noChangeArrowheads="1"/>
          </p:cNvPicPr>
          <p:nvPr/>
        </p:nvPicPr>
        <p:blipFill>
          <a:blip r:embed="rId2"/>
          <a:srcRect/>
          <a:stretch>
            <a:fillRect/>
          </a:stretch>
        </p:blipFill>
        <p:spPr bwMode="auto">
          <a:xfrm>
            <a:off x="0" y="6757988"/>
            <a:ext cx="9144000" cy="166687"/>
          </a:xfrm>
          <a:prstGeom prst="rect">
            <a:avLst/>
          </a:prstGeom>
          <a:noFill/>
          <a:ln w="9525">
            <a:noFill/>
            <a:miter lim="800000"/>
            <a:headEnd/>
            <a:tailEnd/>
          </a:ln>
        </p:spPr>
      </p:pic>
      <p:pic>
        <p:nvPicPr>
          <p:cNvPr id="3" name="Picture 3" descr="5-00244_WinHec_Template_Bug.png"/>
          <p:cNvPicPr>
            <a:picLocks noChangeAspect="1"/>
          </p:cNvPicPr>
          <p:nvPr/>
        </p:nvPicPr>
        <p:blipFill>
          <a:blip r:embed="rId3"/>
          <a:srcRect/>
          <a:stretch>
            <a:fillRect/>
          </a:stretch>
        </p:blipFill>
        <p:spPr bwMode="auto">
          <a:xfrm>
            <a:off x="7621588" y="6016625"/>
            <a:ext cx="1492250" cy="841375"/>
          </a:xfrm>
          <a:prstGeom prst="rect">
            <a:avLst/>
          </a:prstGeom>
          <a:noFill/>
          <a:ln w="9525">
            <a:noFill/>
            <a:miter lim="800000"/>
            <a:headEnd/>
            <a:tailEnd/>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reserve="1">
  <p:cSld name="Title and Text">
    <p:spTree>
      <p:nvGrpSpPr>
        <p:cNvPr id="1" name=""/>
        <p:cNvGrpSpPr/>
        <p:nvPr/>
      </p:nvGrpSpPr>
      <p:grpSpPr>
        <a:xfrm>
          <a:off x="0" y="0"/>
          <a:ext cx="0" cy="0"/>
          <a:chOff x="0" y="0"/>
          <a:chExt cx="0" cy="0"/>
        </a:xfrm>
      </p:grpSpPr>
      <p:pic>
        <p:nvPicPr>
          <p:cNvPr id="4" name="Picture 2" descr="\\server2\FTP_root\clients\White_Whale\5-00244_WinHec\Art\Template\Gold Bar.png"/>
          <p:cNvPicPr>
            <a:picLocks noChangeAspect="1" noChangeArrowheads="1"/>
          </p:cNvPicPr>
          <p:nvPr/>
        </p:nvPicPr>
        <p:blipFill>
          <a:blip r:embed="rId2"/>
          <a:srcRect/>
          <a:stretch>
            <a:fillRect/>
          </a:stretch>
        </p:blipFill>
        <p:spPr bwMode="auto">
          <a:xfrm>
            <a:off x="0" y="6757988"/>
            <a:ext cx="9144000" cy="166687"/>
          </a:xfrm>
          <a:prstGeom prst="rect">
            <a:avLst/>
          </a:prstGeom>
          <a:noFill/>
          <a:ln w="9525">
            <a:noFill/>
            <a:miter lim="800000"/>
            <a:headEnd/>
            <a:tailEnd/>
          </a:ln>
        </p:spPr>
      </p:pic>
      <p:pic>
        <p:nvPicPr>
          <p:cNvPr id="5" name="Picture 5" descr="5-00244_WinHec_Template_Bug.png"/>
          <p:cNvPicPr>
            <a:picLocks noChangeAspect="1"/>
          </p:cNvPicPr>
          <p:nvPr/>
        </p:nvPicPr>
        <p:blipFill>
          <a:blip r:embed="rId3"/>
          <a:srcRect/>
          <a:stretch>
            <a:fillRect/>
          </a:stretch>
        </p:blipFill>
        <p:spPr bwMode="auto">
          <a:xfrm>
            <a:off x="7621588" y="6016625"/>
            <a:ext cx="1492250" cy="841375"/>
          </a:xfrm>
          <a:prstGeom prst="rect">
            <a:avLst/>
          </a:prstGeom>
          <a:noFill/>
          <a:ln w="9525">
            <a:noFill/>
            <a:miter lim="800000"/>
            <a:headEnd/>
            <a:tailEnd/>
          </a:ln>
        </p:spPr>
      </p:pic>
      <p:sp>
        <p:nvSpPr>
          <p:cNvPr id="2" name="Title 1"/>
          <p:cNvSpPr>
            <a:spLocks noGrp="1"/>
          </p:cNvSpPr>
          <p:nvPr>
            <p:ph type="title"/>
          </p:nvPr>
        </p:nvSpPr>
        <p:spPr/>
        <p:txBody>
          <a:bodyPr/>
          <a:lstStyle>
            <a:lvl1pPr algn="l" rtl="0" fontAlgn="base">
              <a:lnSpc>
                <a:spcPct val="90000"/>
              </a:lnSpc>
              <a:spcBef>
                <a:spcPct val="0"/>
              </a:spcBef>
              <a:spcAft>
                <a:spcPct val="0"/>
              </a:spcAft>
              <a:defRPr lang="en-US" sz="5000" spc="-125"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2588" y="1414464"/>
            <a:ext cx="8380412" cy="2369879"/>
          </a:xfrm>
        </p:spPr>
        <p:txBody>
          <a:bodyPr/>
          <a:lstStyle>
            <a:lvl1pPr>
              <a:spcBef>
                <a:spcPts val="1167"/>
              </a:spcBef>
              <a:buFontTx/>
              <a:buBlip>
                <a:blip r:embed="rId4"/>
              </a:buBlip>
              <a:defRPr sz="3300"/>
            </a:lvl1pPr>
            <a:lvl2pPr>
              <a:spcBef>
                <a:spcPts val="1083"/>
              </a:spcBef>
              <a:buFontTx/>
              <a:buBlip>
                <a:blip r:embed="rId5"/>
              </a:buBlip>
              <a:defRPr sz="3000"/>
            </a:lvl2pPr>
            <a:lvl3pPr>
              <a:spcBef>
                <a:spcPts val="1000"/>
              </a:spcBef>
              <a:buFontTx/>
              <a:buBlip>
                <a:blip r:embed="rId5"/>
              </a:buBlip>
              <a:defRPr sz="2700"/>
            </a:lvl3pPr>
            <a:lvl4pPr>
              <a:spcBef>
                <a:spcPts val="917"/>
              </a:spcBef>
              <a:buFontTx/>
              <a:buBlip>
                <a:blip r:embed="rId5"/>
              </a:buBlip>
              <a:defRPr sz="2300"/>
            </a:lvl4pPr>
            <a:lvl5pPr>
              <a:spcBef>
                <a:spcPts val="833"/>
              </a:spcBef>
              <a:buFontTx/>
              <a:buBlip>
                <a:blip r:embed="rId5"/>
              </a:buBlip>
              <a:defRPr sz="2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randing Layout">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2588" y="228600"/>
            <a:ext cx="8380412" cy="6921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 Slide</a:t>
            </a:r>
          </a:p>
        </p:txBody>
      </p:sp>
      <p:sp>
        <p:nvSpPr>
          <p:cNvPr id="1027" name="Rectangle 8"/>
          <p:cNvSpPr>
            <a:spLocks noGrp="1" noChangeArrowheads="1"/>
          </p:cNvSpPr>
          <p:nvPr>
            <p:ph type="body" idx="1"/>
          </p:nvPr>
        </p:nvSpPr>
        <p:spPr bwMode="auto">
          <a:xfrm>
            <a:off x="382588" y="1414463"/>
            <a:ext cx="8380412" cy="237013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85" r:id="rId9"/>
    <p:sldLayoutId id="2147483694" r:id="rId10"/>
    <p:sldLayoutId id="2147483695" r:id="rId11"/>
    <p:sldLayoutId id="2147483696" r:id="rId12"/>
    <p:sldLayoutId id="2147483697" r:id="rId13"/>
    <p:sldLayoutId id="2147483698" r:id="rId14"/>
  </p:sldLayoutIdLst>
  <p:transition>
    <p:fade/>
  </p:transition>
  <p:timing>
    <p:tnLst>
      <p:par>
        <p:cTn id="1" dur="indefinite" restart="never" nodeType="tmRoot"/>
      </p:par>
    </p:tnLst>
  </p:timing>
  <p:txStyles>
    <p:titleStyle>
      <a:lvl1pPr algn="l" defTabSz="911225" rtl="0" eaLnBrk="0" fontAlgn="base" hangingPunct="0">
        <a:lnSpc>
          <a:spcPct val="90000"/>
        </a:lnSpc>
        <a:spcBef>
          <a:spcPct val="0"/>
        </a:spcBef>
        <a:spcAft>
          <a:spcPct val="0"/>
        </a:spcAft>
        <a:defRPr lang="en-US" sz="5000" spc="-125"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vl2pPr algn="l" defTabSz="911225" rtl="0" eaLnBrk="0" fontAlgn="base" hangingPunct="0">
        <a:lnSpc>
          <a:spcPct val="90000"/>
        </a:lnSpc>
        <a:spcBef>
          <a:spcPct val="0"/>
        </a:spcBef>
        <a:spcAft>
          <a:spcPct val="0"/>
        </a:spcAft>
        <a:defRPr sz="5000">
          <a:solidFill>
            <a:schemeClr val="tx1"/>
          </a:solidFill>
          <a:latin typeface="Segoe" pitchFamily="34" charset="0"/>
          <a:cs typeface="Arial" charset="0"/>
        </a:defRPr>
      </a:lvl2pPr>
      <a:lvl3pPr algn="l" defTabSz="911225" rtl="0" eaLnBrk="0" fontAlgn="base" hangingPunct="0">
        <a:lnSpc>
          <a:spcPct val="90000"/>
        </a:lnSpc>
        <a:spcBef>
          <a:spcPct val="0"/>
        </a:spcBef>
        <a:spcAft>
          <a:spcPct val="0"/>
        </a:spcAft>
        <a:defRPr sz="5000">
          <a:solidFill>
            <a:schemeClr val="tx1"/>
          </a:solidFill>
          <a:latin typeface="Segoe" pitchFamily="34" charset="0"/>
          <a:cs typeface="Arial" charset="0"/>
        </a:defRPr>
      </a:lvl3pPr>
      <a:lvl4pPr algn="l" defTabSz="911225" rtl="0" eaLnBrk="0" fontAlgn="base" hangingPunct="0">
        <a:lnSpc>
          <a:spcPct val="90000"/>
        </a:lnSpc>
        <a:spcBef>
          <a:spcPct val="0"/>
        </a:spcBef>
        <a:spcAft>
          <a:spcPct val="0"/>
        </a:spcAft>
        <a:defRPr sz="5000">
          <a:solidFill>
            <a:schemeClr val="tx1"/>
          </a:solidFill>
          <a:latin typeface="Segoe" pitchFamily="34" charset="0"/>
          <a:cs typeface="Arial" charset="0"/>
        </a:defRPr>
      </a:lvl4pPr>
      <a:lvl5pPr algn="l" defTabSz="911225" rtl="0" eaLnBrk="0" fontAlgn="base" hangingPunct="0">
        <a:lnSpc>
          <a:spcPct val="90000"/>
        </a:lnSpc>
        <a:spcBef>
          <a:spcPct val="0"/>
        </a:spcBef>
        <a:spcAft>
          <a:spcPct val="0"/>
        </a:spcAft>
        <a:defRPr sz="5000">
          <a:solidFill>
            <a:schemeClr val="tx1"/>
          </a:solidFill>
          <a:latin typeface="Segoe" pitchFamily="34" charset="0"/>
          <a:cs typeface="Arial" charset="0"/>
        </a:defRPr>
      </a:lvl5pPr>
      <a:lvl6pPr marL="380970" algn="l" defTabSz="914063" rtl="0" eaLnBrk="1" fontAlgn="base" hangingPunct="1">
        <a:lnSpc>
          <a:spcPct val="90000"/>
        </a:lnSpc>
        <a:spcBef>
          <a:spcPct val="0"/>
        </a:spcBef>
        <a:spcAft>
          <a:spcPct val="0"/>
        </a:spcAft>
        <a:defRPr sz="4500">
          <a:solidFill>
            <a:schemeClr val="tx2"/>
          </a:solidFill>
          <a:latin typeface="Segoe Semibold" pitchFamily="34" charset="0"/>
        </a:defRPr>
      </a:lvl6pPr>
      <a:lvl7pPr marL="761940" algn="l" defTabSz="914063" rtl="0" eaLnBrk="1" fontAlgn="base" hangingPunct="1">
        <a:lnSpc>
          <a:spcPct val="90000"/>
        </a:lnSpc>
        <a:spcBef>
          <a:spcPct val="0"/>
        </a:spcBef>
        <a:spcAft>
          <a:spcPct val="0"/>
        </a:spcAft>
        <a:defRPr sz="4500">
          <a:solidFill>
            <a:schemeClr val="tx2"/>
          </a:solidFill>
          <a:latin typeface="Segoe Semibold" pitchFamily="34" charset="0"/>
        </a:defRPr>
      </a:lvl7pPr>
      <a:lvl8pPr marL="1142908" algn="l" defTabSz="914063" rtl="0" eaLnBrk="1" fontAlgn="base" hangingPunct="1">
        <a:lnSpc>
          <a:spcPct val="90000"/>
        </a:lnSpc>
        <a:spcBef>
          <a:spcPct val="0"/>
        </a:spcBef>
        <a:spcAft>
          <a:spcPct val="0"/>
        </a:spcAft>
        <a:defRPr sz="4500">
          <a:solidFill>
            <a:schemeClr val="tx2"/>
          </a:solidFill>
          <a:latin typeface="Segoe Semibold" pitchFamily="34" charset="0"/>
        </a:defRPr>
      </a:lvl8pPr>
      <a:lvl9pPr marL="1523878" algn="l" defTabSz="914063" rtl="0" eaLnBrk="1" fontAlgn="base" hangingPunct="1">
        <a:lnSpc>
          <a:spcPct val="90000"/>
        </a:lnSpc>
        <a:spcBef>
          <a:spcPct val="0"/>
        </a:spcBef>
        <a:spcAft>
          <a:spcPct val="0"/>
        </a:spcAft>
        <a:defRPr sz="4500">
          <a:solidFill>
            <a:schemeClr val="tx2"/>
          </a:solidFill>
          <a:latin typeface="Segoe Semibold" pitchFamily="34" charset="0"/>
        </a:defRPr>
      </a:lvl9pPr>
    </p:titleStyle>
    <p:bodyStyle>
      <a:lvl1pPr marL="381000" indent="-381000" algn="l" defTabSz="911225" rtl="0" eaLnBrk="0" fontAlgn="base" hangingPunct="0">
        <a:lnSpc>
          <a:spcPct val="90000"/>
        </a:lnSpc>
        <a:spcBef>
          <a:spcPts val="1163"/>
        </a:spcBef>
        <a:spcAft>
          <a:spcPct val="0"/>
        </a:spcAft>
        <a:buClr>
          <a:schemeClr val="tx2"/>
        </a:buClr>
        <a:buSzPct val="95000"/>
        <a:buBlip>
          <a:blip r:embed="rId16"/>
        </a:buBlip>
        <a:defRPr sz="3300">
          <a:solidFill>
            <a:schemeClr val="tx1"/>
          </a:solidFill>
          <a:effectLst>
            <a:outerShdw blurRad="38100" dist="38100" dir="2700000" algn="tl">
              <a:srgbClr val="000000">
                <a:alpha val="43137"/>
              </a:srgbClr>
            </a:outerShdw>
          </a:effectLst>
          <a:latin typeface="+mn-lt"/>
          <a:ea typeface="+mn-ea"/>
          <a:cs typeface="+mn-cs"/>
        </a:defRPr>
      </a:lvl1pPr>
      <a:lvl2pPr marL="703263" indent="-315913" algn="l" defTabSz="911225" rtl="0" eaLnBrk="0" fontAlgn="base" hangingPunct="0">
        <a:lnSpc>
          <a:spcPct val="90000"/>
        </a:lnSpc>
        <a:spcBef>
          <a:spcPts val="1088"/>
        </a:spcBef>
        <a:spcAft>
          <a:spcPct val="0"/>
        </a:spcAft>
        <a:buClr>
          <a:schemeClr val="tx2"/>
        </a:buClr>
        <a:buSzPct val="80000"/>
        <a:buBlip>
          <a:blip r:embed="rId17"/>
        </a:buBlip>
        <a:defRPr sz="3000">
          <a:solidFill>
            <a:schemeClr val="tx1"/>
          </a:solidFill>
          <a:effectLst>
            <a:outerShdw blurRad="38100" dist="38100" dir="2700000" algn="tl">
              <a:srgbClr val="000000">
                <a:alpha val="43137"/>
              </a:srgbClr>
            </a:outerShdw>
          </a:effectLst>
          <a:latin typeface="+mn-lt"/>
        </a:defRPr>
      </a:lvl2pPr>
      <a:lvl3pPr marL="987425" indent="-280988" algn="l" defTabSz="911225" rtl="0" eaLnBrk="0" fontAlgn="base" hangingPunct="0">
        <a:lnSpc>
          <a:spcPct val="90000"/>
        </a:lnSpc>
        <a:spcBef>
          <a:spcPts val="1000"/>
        </a:spcBef>
        <a:spcAft>
          <a:spcPct val="0"/>
        </a:spcAft>
        <a:buClr>
          <a:schemeClr val="tx2"/>
        </a:buClr>
        <a:buSzPct val="80000"/>
        <a:buBlip>
          <a:blip r:embed="rId17"/>
        </a:buBlip>
        <a:defRPr sz="2700">
          <a:solidFill>
            <a:schemeClr val="tx1"/>
          </a:solidFill>
          <a:effectLst>
            <a:outerShdw blurRad="38100" dist="38100" dir="2700000" algn="tl">
              <a:srgbClr val="000000">
                <a:alpha val="43137"/>
              </a:srgbClr>
            </a:outerShdw>
          </a:effectLst>
          <a:latin typeface="+mn-lt"/>
        </a:defRPr>
      </a:lvl3pPr>
      <a:lvl4pPr marL="1265238" indent="-274638" algn="l" defTabSz="911225" rtl="0" eaLnBrk="0" fontAlgn="base" hangingPunct="0">
        <a:lnSpc>
          <a:spcPct val="90000"/>
        </a:lnSpc>
        <a:spcBef>
          <a:spcPts val="913"/>
        </a:spcBef>
        <a:spcAft>
          <a:spcPct val="0"/>
        </a:spcAft>
        <a:buClr>
          <a:schemeClr val="tx2"/>
        </a:buClr>
        <a:buSzPct val="80000"/>
        <a:buBlip>
          <a:blip r:embed="rId17"/>
        </a:buBlip>
        <a:defRPr sz="2300">
          <a:solidFill>
            <a:schemeClr val="tx1"/>
          </a:solidFill>
          <a:effectLst>
            <a:outerShdw blurRad="38100" dist="38100" dir="2700000" algn="tl">
              <a:srgbClr val="000000">
                <a:alpha val="43137"/>
              </a:srgbClr>
            </a:outerShdw>
          </a:effectLst>
          <a:latin typeface="+mn-lt"/>
        </a:defRPr>
      </a:lvl4pPr>
      <a:lvl5pPr marL="1528763" indent="-258763" algn="l" defTabSz="911225" rtl="0" eaLnBrk="0" fontAlgn="base" hangingPunct="0">
        <a:lnSpc>
          <a:spcPct val="90000"/>
        </a:lnSpc>
        <a:spcBef>
          <a:spcPts val="838"/>
        </a:spcBef>
        <a:spcAft>
          <a:spcPct val="0"/>
        </a:spcAft>
        <a:buClr>
          <a:schemeClr val="tx2"/>
        </a:buClr>
        <a:buSzPct val="80000"/>
        <a:buBlip>
          <a:blip r:embed="rId17"/>
        </a:buBlip>
        <a:defRPr sz="2300">
          <a:solidFill>
            <a:schemeClr val="tx1"/>
          </a:solidFill>
          <a:effectLst>
            <a:outerShdw blurRad="38100" dist="38100" dir="2700000" algn="tl">
              <a:srgbClr val="000000">
                <a:alpha val="43137"/>
              </a:srgbClr>
            </a:outerShdw>
          </a:effectLst>
          <a:latin typeface="+mn-lt"/>
        </a:defRPr>
      </a:lvl5pPr>
      <a:lvl6pPr marL="1911463" indent="-261916" algn="l" defTabSz="914063" rtl="0" eaLnBrk="1" fontAlgn="base" hangingPunct="1">
        <a:lnSpc>
          <a:spcPct val="90000"/>
        </a:lnSpc>
        <a:spcBef>
          <a:spcPct val="30000"/>
        </a:spcBef>
        <a:spcAft>
          <a:spcPct val="0"/>
        </a:spcAft>
        <a:buClr>
          <a:schemeClr val="tx2"/>
        </a:buClr>
        <a:buSzPct val="80000"/>
        <a:buFont typeface="Wingdings" pitchFamily="2" charset="2"/>
        <a:buBlip>
          <a:blip r:embed="rId18"/>
        </a:buBlip>
        <a:defRPr sz="2000">
          <a:solidFill>
            <a:schemeClr val="tx1"/>
          </a:solidFill>
          <a:latin typeface="+mn-lt"/>
        </a:defRPr>
      </a:lvl6pPr>
      <a:lvl7pPr marL="2292432" indent="-261916" algn="l" defTabSz="914063" rtl="0" eaLnBrk="1" fontAlgn="base" hangingPunct="1">
        <a:lnSpc>
          <a:spcPct val="90000"/>
        </a:lnSpc>
        <a:spcBef>
          <a:spcPct val="30000"/>
        </a:spcBef>
        <a:spcAft>
          <a:spcPct val="0"/>
        </a:spcAft>
        <a:buClr>
          <a:schemeClr val="tx2"/>
        </a:buClr>
        <a:buSzPct val="80000"/>
        <a:buFont typeface="Wingdings" pitchFamily="2" charset="2"/>
        <a:buBlip>
          <a:blip r:embed="rId18"/>
        </a:buBlip>
        <a:defRPr sz="2000">
          <a:solidFill>
            <a:schemeClr val="tx1"/>
          </a:solidFill>
          <a:latin typeface="+mn-lt"/>
        </a:defRPr>
      </a:lvl7pPr>
      <a:lvl8pPr marL="2673401" indent="-261916" algn="l" defTabSz="914063" rtl="0" eaLnBrk="1" fontAlgn="base" hangingPunct="1">
        <a:lnSpc>
          <a:spcPct val="90000"/>
        </a:lnSpc>
        <a:spcBef>
          <a:spcPct val="30000"/>
        </a:spcBef>
        <a:spcAft>
          <a:spcPct val="0"/>
        </a:spcAft>
        <a:buClr>
          <a:schemeClr val="tx2"/>
        </a:buClr>
        <a:buSzPct val="80000"/>
        <a:buFont typeface="Wingdings" pitchFamily="2" charset="2"/>
        <a:buBlip>
          <a:blip r:embed="rId18"/>
        </a:buBlip>
        <a:defRPr sz="2000">
          <a:solidFill>
            <a:schemeClr val="tx1"/>
          </a:solidFill>
          <a:latin typeface="+mn-lt"/>
        </a:defRPr>
      </a:lvl8pPr>
      <a:lvl9pPr marL="3054371" indent="-261916" algn="l" defTabSz="914063" rtl="0" eaLnBrk="1" fontAlgn="base" hangingPunct="1">
        <a:lnSpc>
          <a:spcPct val="90000"/>
        </a:lnSpc>
        <a:spcBef>
          <a:spcPct val="30000"/>
        </a:spcBef>
        <a:spcAft>
          <a:spcPct val="0"/>
        </a:spcAft>
        <a:buClr>
          <a:schemeClr val="tx2"/>
        </a:buClr>
        <a:buSzPct val="80000"/>
        <a:buFont typeface="Wingdings" pitchFamily="2" charset="2"/>
        <a:buBlip>
          <a:blip r:embed="rId18"/>
        </a:buBlip>
        <a:defRPr sz="2000">
          <a:solidFill>
            <a:schemeClr val="tx1"/>
          </a:solidFill>
          <a:latin typeface="+mn-lt"/>
        </a:defRPr>
      </a:lvl9pPr>
    </p:bodyStyle>
    <p:otherStyle>
      <a:defPPr>
        <a:defRPr lang="en-US"/>
      </a:defPPr>
      <a:lvl1pPr marL="0" algn="l" defTabSz="761940" rtl="0" eaLnBrk="1" latinLnBrk="0" hangingPunct="1">
        <a:defRPr sz="1500" kern="1200">
          <a:solidFill>
            <a:schemeClr val="tx1"/>
          </a:solidFill>
          <a:latin typeface="+mn-lt"/>
          <a:ea typeface="+mn-ea"/>
          <a:cs typeface="+mn-cs"/>
        </a:defRPr>
      </a:lvl1pPr>
      <a:lvl2pPr marL="380970" algn="l" defTabSz="761940" rtl="0" eaLnBrk="1" latinLnBrk="0" hangingPunct="1">
        <a:defRPr sz="1500" kern="1200">
          <a:solidFill>
            <a:schemeClr val="tx1"/>
          </a:solidFill>
          <a:latin typeface="+mn-lt"/>
          <a:ea typeface="+mn-ea"/>
          <a:cs typeface="+mn-cs"/>
        </a:defRPr>
      </a:lvl2pPr>
      <a:lvl3pPr marL="761940" algn="l" defTabSz="761940" rtl="0" eaLnBrk="1" latinLnBrk="0" hangingPunct="1">
        <a:defRPr sz="1500" kern="1200">
          <a:solidFill>
            <a:schemeClr val="tx1"/>
          </a:solidFill>
          <a:latin typeface="+mn-lt"/>
          <a:ea typeface="+mn-ea"/>
          <a:cs typeface="+mn-cs"/>
        </a:defRPr>
      </a:lvl3pPr>
      <a:lvl4pPr marL="1142908" algn="l" defTabSz="761940" rtl="0" eaLnBrk="1" latinLnBrk="0" hangingPunct="1">
        <a:defRPr sz="1500" kern="1200">
          <a:solidFill>
            <a:schemeClr val="tx1"/>
          </a:solidFill>
          <a:latin typeface="+mn-lt"/>
          <a:ea typeface="+mn-ea"/>
          <a:cs typeface="+mn-cs"/>
        </a:defRPr>
      </a:lvl4pPr>
      <a:lvl5pPr marL="1523878" algn="l" defTabSz="761940" rtl="0" eaLnBrk="1" latinLnBrk="0" hangingPunct="1">
        <a:defRPr sz="1500" kern="1200">
          <a:solidFill>
            <a:schemeClr val="tx1"/>
          </a:solidFill>
          <a:latin typeface="+mn-lt"/>
          <a:ea typeface="+mn-ea"/>
          <a:cs typeface="+mn-cs"/>
        </a:defRPr>
      </a:lvl5pPr>
      <a:lvl6pPr marL="1904848" algn="l" defTabSz="761940" rtl="0" eaLnBrk="1" latinLnBrk="0" hangingPunct="1">
        <a:defRPr sz="1500" kern="1200">
          <a:solidFill>
            <a:schemeClr val="tx1"/>
          </a:solidFill>
          <a:latin typeface="+mn-lt"/>
          <a:ea typeface="+mn-ea"/>
          <a:cs typeface="+mn-cs"/>
        </a:defRPr>
      </a:lvl6pPr>
      <a:lvl7pPr marL="2285818" algn="l" defTabSz="761940" rtl="0" eaLnBrk="1" latinLnBrk="0" hangingPunct="1">
        <a:defRPr sz="1500" kern="1200">
          <a:solidFill>
            <a:schemeClr val="tx1"/>
          </a:solidFill>
          <a:latin typeface="+mn-lt"/>
          <a:ea typeface="+mn-ea"/>
          <a:cs typeface="+mn-cs"/>
        </a:defRPr>
      </a:lvl7pPr>
      <a:lvl8pPr marL="2666787" algn="l" defTabSz="761940" rtl="0" eaLnBrk="1" latinLnBrk="0" hangingPunct="1">
        <a:defRPr sz="1500" kern="1200">
          <a:solidFill>
            <a:schemeClr val="tx1"/>
          </a:solidFill>
          <a:latin typeface="+mn-lt"/>
          <a:ea typeface="+mn-ea"/>
          <a:cs typeface="+mn-cs"/>
        </a:defRPr>
      </a:lvl8pPr>
      <a:lvl9pPr marL="3047756" algn="l" defTabSz="76194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27605" y="1903678"/>
            <a:ext cx="8416395" cy="1260345"/>
          </a:xfrm>
        </p:spPr>
        <p:txBody>
          <a:bodyPr/>
          <a:lstStyle/>
          <a:p>
            <a:pPr defTabSz="912777" eaLnBrk="1" hangingPunct="1">
              <a:defRPr/>
            </a:pPr>
            <a:r>
              <a:rPr smtClean="0"/>
              <a:t>KMDF</a:t>
            </a:r>
            <a:br>
              <a:rPr smtClean="0"/>
            </a:br>
            <a:r>
              <a:rPr sz="3600" smtClean="0">
                <a:solidFill>
                  <a:schemeClr val="accent1"/>
                </a:solidFill>
              </a:rPr>
              <a:t>How to develop framework drivers</a:t>
            </a:r>
            <a:endParaRPr>
              <a:solidFill>
                <a:schemeClr val="accent1"/>
              </a:solidFill>
            </a:endParaRPr>
          </a:p>
        </p:txBody>
      </p:sp>
      <p:sp>
        <p:nvSpPr>
          <p:cNvPr id="3" name="Subtitle 2"/>
          <p:cNvSpPr>
            <a:spLocks noGrp="1"/>
          </p:cNvSpPr>
          <p:nvPr>
            <p:ph type="subTitle" idx="1"/>
          </p:nvPr>
        </p:nvSpPr>
        <p:spPr>
          <a:xfrm>
            <a:off x="727075" y="4333875"/>
            <a:ext cx="7693025" cy="1828800"/>
          </a:xfrm>
        </p:spPr>
        <p:txBody>
          <a:bodyPr/>
          <a:lstStyle/>
          <a:p>
            <a:pPr defTabSz="912777" eaLnBrk="1" hangingPunct="1">
              <a:defRPr/>
            </a:pPr>
            <a:r>
              <a:rPr lang="en-US" dirty="0" smtClean="0"/>
              <a:t>Kumar Rajeev	</a:t>
            </a:r>
          </a:p>
          <a:p>
            <a:pPr defTabSz="912777" eaLnBrk="1" hangingPunct="1">
              <a:defRPr/>
            </a:pPr>
            <a:r>
              <a:rPr lang="en-US" dirty="0" smtClean="0"/>
              <a:t>SDET</a:t>
            </a:r>
          </a:p>
          <a:p>
            <a:pPr defTabSz="912777" eaLnBrk="1" hangingPunct="1">
              <a:defRPr/>
            </a:pPr>
            <a:r>
              <a:rPr lang="en-US" dirty="0" smtClean="0"/>
              <a:t>Microsoft Corporation</a:t>
            </a:r>
          </a:p>
          <a:p>
            <a:pPr defTabSz="912777" eaLnBrk="1" hangingPunct="1">
              <a:defRPr/>
            </a:pP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Sample Details</a:t>
            </a:r>
            <a:endParaRPr/>
          </a:p>
        </p:txBody>
      </p:sp>
      <p:sp>
        <p:nvSpPr>
          <p:cNvPr id="3" name="Text Placeholder 2"/>
          <p:cNvSpPr>
            <a:spLocks noGrp="1"/>
          </p:cNvSpPr>
          <p:nvPr>
            <p:ph type="body" idx="1"/>
          </p:nvPr>
        </p:nvSpPr>
        <p:spPr>
          <a:xfrm>
            <a:off x="382588" y="1414463"/>
            <a:ext cx="8380412" cy="2370137"/>
          </a:xfrm>
        </p:spPr>
        <p:txBody>
          <a:bodyPr/>
          <a:lstStyle/>
          <a:p>
            <a:pPr marL="382573" indent="-382573" defTabSz="912777" eaLnBrk="1" hangingPunct="1">
              <a:defRPr/>
            </a:pPr>
            <a:r>
              <a:rPr lang="en-US" smtClean="0"/>
              <a:t>Sample has a default parallel queue and a manual queue</a:t>
            </a:r>
          </a:p>
          <a:p>
            <a:pPr marL="382573" indent="-382573" defTabSz="912777" eaLnBrk="1" hangingPunct="1">
              <a:defRPr/>
            </a:pPr>
            <a:r>
              <a:rPr lang="en-US" smtClean="0"/>
              <a:t>HID data is generally provided by USB interrupt endpoints. KMDF provides “Continuous Reader” mechanism to read such data</a:t>
            </a:r>
          </a:p>
          <a:p>
            <a:pPr marL="382573" indent="-382573" defTabSz="912777" eaLnBrk="1" hangingPunct="1">
              <a:defRPr/>
            </a:pPr>
            <a:r>
              <a:rPr lang="en-US" smtClean="0"/>
              <a:t>Minidriver relinquishes power policy ownership since HIDclass driver owns power policy</a:t>
            </a:r>
          </a:p>
          <a:p>
            <a:pPr marL="382573" indent="-382573" defTabSz="912777" eaLnBrk="1" hangingPunct="1">
              <a:defRPr/>
            </a:pP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27605" y="1903678"/>
            <a:ext cx="8416395" cy="1523494"/>
          </a:xfrm>
        </p:spPr>
        <p:txBody>
          <a:bodyPr/>
          <a:lstStyle/>
          <a:p>
            <a:pPr defTabSz="912777" eaLnBrk="1" hangingPunct="1">
              <a:defRPr/>
            </a:pPr>
            <a:r>
              <a:rPr smtClean="0"/>
              <a:t>Request Cancellation</a:t>
            </a:r>
            <a:br>
              <a:rPr smtClean="0"/>
            </a:br>
            <a:r>
              <a:rPr smtClean="0"/>
              <a:t>In A Framework Driver</a:t>
            </a:r>
            <a:endParaRPr/>
          </a:p>
        </p:txBody>
      </p:sp>
      <p:sp>
        <p:nvSpPr>
          <p:cNvPr id="3" name="Subtitle 2"/>
          <p:cNvSpPr>
            <a:spLocks noGrp="1"/>
          </p:cNvSpPr>
          <p:nvPr>
            <p:ph type="subTitle" idx="1"/>
          </p:nvPr>
        </p:nvSpPr>
        <p:spPr>
          <a:xfrm>
            <a:off x="727075" y="4333875"/>
            <a:ext cx="7693025" cy="473075"/>
          </a:xfrm>
        </p:spPr>
        <p:txBody>
          <a:bodyPr/>
          <a:lstStyle/>
          <a:p>
            <a:pPr defTabSz="912777" eaLnBrk="1" hangingPunct="1">
              <a:defRPr/>
            </a:pPr>
            <a:r>
              <a:rPr lang="en-US" dirty="0" err="1" smtClean="0"/>
              <a:t>Eliyas</a:t>
            </a:r>
            <a:r>
              <a:rPr lang="en-US" dirty="0" smtClean="0"/>
              <a:t> </a:t>
            </a:r>
            <a:r>
              <a:rPr lang="en-US" dirty="0" err="1" smtClean="0"/>
              <a:t>Yakub</a:t>
            </a:r>
            <a:endParaRPr lang="en-US" dirty="0" smtClean="0"/>
          </a:p>
          <a:p>
            <a:pPr defTabSz="912777" eaLnBrk="1" hangingPunct="1">
              <a:defRPr/>
            </a:pPr>
            <a:r>
              <a:rPr lang="en-US" dirty="0" smtClean="0"/>
              <a:t>Development Lead</a:t>
            </a:r>
          </a:p>
          <a:p>
            <a:pPr defTabSz="912777" eaLnBrk="1" hangingPunct="1">
              <a:defRPr/>
            </a:pPr>
            <a:r>
              <a:rPr lang="en-US" dirty="0" smtClean="0"/>
              <a:t>Microsoft Corporation</a:t>
            </a:r>
          </a:p>
          <a:p>
            <a:pPr defTabSz="912777" eaLnBrk="1" hangingPunct="1">
              <a:defRPr/>
            </a:pP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Request Cancelation</a:t>
            </a:r>
            <a:endParaRPr/>
          </a:p>
        </p:txBody>
      </p:sp>
      <p:sp>
        <p:nvSpPr>
          <p:cNvPr id="3" name="Text Placeholder 2"/>
          <p:cNvSpPr>
            <a:spLocks noGrp="1"/>
          </p:cNvSpPr>
          <p:nvPr>
            <p:ph type="body" idx="1"/>
          </p:nvPr>
        </p:nvSpPr>
        <p:spPr>
          <a:xfrm>
            <a:off x="382588" y="1414463"/>
            <a:ext cx="8380412" cy="4262437"/>
          </a:xfrm>
        </p:spPr>
        <p:txBody>
          <a:bodyPr/>
          <a:lstStyle/>
          <a:p>
            <a:pPr marL="382573" indent="-382573" defTabSz="912777" eaLnBrk="1" hangingPunct="1">
              <a:defRPr/>
            </a:pPr>
            <a:r>
              <a:rPr lang="en-US" dirty="0" smtClean="0"/>
              <a:t>Long term request should be held in a cancelable state for better user experience</a:t>
            </a:r>
          </a:p>
          <a:p>
            <a:pPr marL="382573" indent="-382573" defTabSz="912777" eaLnBrk="1" hangingPunct="1">
              <a:defRPr/>
            </a:pPr>
            <a:r>
              <a:rPr lang="en-US" dirty="0" smtClean="0"/>
              <a:t>Difficult to get it right in WDM</a:t>
            </a:r>
          </a:p>
          <a:p>
            <a:pPr marL="382573" indent="-382573" defTabSz="912777" eaLnBrk="1" hangingPunct="1">
              <a:defRPr/>
            </a:pPr>
            <a:r>
              <a:rPr lang="en-US" dirty="0" smtClean="0"/>
              <a:t>Framework provides following options to deal with the complexity</a:t>
            </a:r>
          </a:p>
          <a:p>
            <a:pPr marL="704822" lvl="1" indent="-317487" defTabSz="912777" eaLnBrk="1" hangingPunct="1">
              <a:defRPr/>
            </a:pPr>
            <a:r>
              <a:rPr lang="en-US" dirty="0" smtClean="0"/>
              <a:t>Manual queues to hold request</a:t>
            </a:r>
          </a:p>
          <a:p>
            <a:pPr marL="704822" lvl="1" indent="-317487" defTabSz="912777" eaLnBrk="1" hangingPunct="1">
              <a:defRPr/>
            </a:pPr>
            <a:r>
              <a:rPr lang="en-US" dirty="0" smtClean="0"/>
              <a:t>Polling for canceled state of request</a:t>
            </a:r>
          </a:p>
          <a:p>
            <a:pPr marL="704822" lvl="1" indent="-317487" defTabSz="912777" eaLnBrk="1" hangingPunct="1">
              <a:defRPr/>
            </a:pPr>
            <a:r>
              <a:rPr lang="en-US" dirty="0" smtClean="0"/>
              <a:t>Using cancel-routine</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Using Queues</a:t>
            </a:r>
            <a:endParaRPr/>
          </a:p>
        </p:txBody>
      </p:sp>
      <p:sp>
        <p:nvSpPr>
          <p:cNvPr id="3" name="Text Placeholder 2"/>
          <p:cNvSpPr>
            <a:spLocks noGrp="1"/>
          </p:cNvSpPr>
          <p:nvPr>
            <p:ph type="body" idx="1"/>
          </p:nvPr>
        </p:nvSpPr>
        <p:spPr>
          <a:xfrm>
            <a:off x="382588" y="1414463"/>
            <a:ext cx="8380412" cy="5702300"/>
          </a:xfrm>
        </p:spPr>
        <p:txBody>
          <a:bodyPr/>
          <a:lstStyle/>
          <a:p>
            <a:pPr marL="382573" indent="-382573" defTabSz="912777" eaLnBrk="1" hangingPunct="1">
              <a:defRPr/>
            </a:pPr>
            <a:r>
              <a:rPr lang="en-US" sz="3200" dirty="0" smtClean="0"/>
              <a:t>Request waiting for hardware event should be placed in a manual queue</a:t>
            </a:r>
          </a:p>
          <a:p>
            <a:pPr marL="382573" indent="-382573" defTabSz="912777" eaLnBrk="1" hangingPunct="1">
              <a:defRPr/>
            </a:pPr>
            <a:r>
              <a:rPr lang="en-US" sz="3200" dirty="0" smtClean="0"/>
              <a:t>When the request is canceled, framework will complete the request on driver’s behalf</a:t>
            </a:r>
          </a:p>
          <a:p>
            <a:pPr marL="704822" lvl="1" indent="-317487" defTabSz="912777" eaLnBrk="1" hangingPunct="1">
              <a:defRPr/>
            </a:pPr>
            <a:r>
              <a:rPr lang="en-US" sz="2800" dirty="0" smtClean="0"/>
              <a:t>If you want to be notified before the request is completed, you can register for</a:t>
            </a:r>
          </a:p>
          <a:p>
            <a:pPr marL="988974" lvl="2" indent="-282564" defTabSz="912777" eaLnBrk="1" hangingPunct="1">
              <a:defRPr/>
            </a:pPr>
            <a:r>
              <a:rPr lang="en-US" sz="2400" dirty="0" smtClean="0"/>
              <a:t> </a:t>
            </a:r>
            <a:r>
              <a:rPr lang="en-US" sz="2400" dirty="0" err="1" smtClean="0"/>
              <a:t>EvtIoCanceledOnQueue</a:t>
            </a:r>
            <a:r>
              <a:rPr lang="en-US" sz="2400" dirty="0" smtClean="0"/>
              <a:t> callback on Queue</a:t>
            </a:r>
          </a:p>
          <a:p>
            <a:pPr marL="1266774" lvl="3" indent="-276214" defTabSz="912777" eaLnBrk="1" hangingPunct="1">
              <a:defRPr/>
            </a:pPr>
            <a:r>
              <a:rPr lang="en-US" sz="2000" dirty="0" smtClean="0"/>
              <a:t>Can defer completion if the request is consumed by the hardware</a:t>
            </a:r>
          </a:p>
          <a:p>
            <a:pPr marL="1266774" lvl="3" indent="-276214" defTabSz="912777" eaLnBrk="1" hangingPunct="1">
              <a:defRPr/>
            </a:pPr>
            <a:r>
              <a:rPr lang="en-US" sz="2000" dirty="0" smtClean="0"/>
              <a:t>Callback is subject to synchronization scope and execution level of the queue</a:t>
            </a:r>
          </a:p>
          <a:p>
            <a:pPr marL="988974" lvl="2" indent="-282564" defTabSz="912777" eaLnBrk="1" hangingPunct="1">
              <a:defRPr/>
            </a:pPr>
            <a:r>
              <a:rPr lang="en-US" sz="2400" dirty="0" err="1" smtClean="0"/>
              <a:t>EvtContextCleanup</a:t>
            </a:r>
            <a:r>
              <a:rPr lang="en-US" sz="2400" dirty="0" smtClean="0"/>
              <a:t> callback on Request object</a:t>
            </a:r>
          </a:p>
          <a:p>
            <a:pPr marL="704822" lvl="1" indent="-317487" defTabSz="912777" eaLnBrk="1" hangingPunct="1">
              <a:defRPr/>
            </a:pPr>
            <a:endParaRPr lang="en-US" sz="2800"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1191095"/>
          </a:xfrm>
        </p:spPr>
        <p:txBody>
          <a:bodyPr/>
          <a:lstStyle/>
          <a:p>
            <a:pPr defTabSz="912777" eaLnBrk="1" hangingPunct="1">
              <a:defRPr/>
            </a:pPr>
            <a:r>
              <a:rPr smtClean="0"/>
              <a:t>Sample Code</a:t>
            </a:r>
            <a:br>
              <a:rPr smtClean="0"/>
            </a:br>
            <a:r>
              <a:rPr sz="3600" smtClean="0">
                <a:solidFill>
                  <a:schemeClr val="accent1"/>
                </a:solidFill>
              </a:rPr>
              <a:t>Smartcard</a:t>
            </a:r>
            <a:endParaRPr>
              <a:solidFill>
                <a:schemeClr val="accent1"/>
              </a:solidFill>
            </a:endParaRPr>
          </a:p>
        </p:txBody>
      </p:sp>
      <p:sp>
        <p:nvSpPr>
          <p:cNvPr id="4" name="Rectangle 4"/>
          <p:cNvSpPr>
            <a:spLocks noGrp="1" noChangeArrowheads="1"/>
          </p:cNvSpPr>
          <p:nvPr>
            <p:ph type="body" idx="4294967295"/>
          </p:nvPr>
        </p:nvSpPr>
        <p:spPr>
          <a:xfrm>
            <a:off x="646113" y="1589088"/>
            <a:ext cx="7847012" cy="5026025"/>
          </a:xfrm>
          <a:gradFill rotWithShape="0">
            <a:gsLst>
              <a:gs pos="0">
                <a:srgbClr val="002060"/>
              </a:gs>
              <a:gs pos="50000">
                <a:srgbClr val="0070C0"/>
              </a:gs>
              <a:gs pos="100000">
                <a:srgbClr val="002060"/>
              </a:gs>
            </a:gsLst>
            <a:lin ang="2700000" scaled="1"/>
          </a:gradFill>
          <a:ln w="12700">
            <a:solidFill>
              <a:schemeClr val="folHlink"/>
            </a:solidFill>
            <a:headEnd type="none" w="sm" len="sm"/>
            <a:tailEnd type="none" w="sm" len="sm"/>
          </a:ln>
          <a:effectLst>
            <a:outerShdw blurRad="63500" sx="102000" sy="102000" algn="ctr" rotWithShape="0">
              <a:prstClr val="black">
                <a:alpha val="40000"/>
              </a:prstClr>
            </a:outerShdw>
          </a:effectLst>
        </p:spPr>
        <p:txBody>
          <a:bodyPr lIns="91432" tIns="45717" rIns="91432" bIns="45717" anchor="ctr"/>
          <a:lstStyle/>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NTSTATUS </a:t>
            </a:r>
            <a:r>
              <a:rPr lang="en-US" sz="1400" dirty="0" err="1" smtClean="0">
                <a:solidFill>
                  <a:schemeClr val="tx2"/>
                </a:solidFill>
                <a:latin typeface="Lucida Console" pitchFamily="49" charset="0"/>
              </a:rPr>
              <a:t>CBCardTracking</a:t>
            </a:r>
            <a:r>
              <a:rPr lang="en-US" sz="1400" dirty="0" smtClean="0">
                <a:solidFill>
                  <a:schemeClr val="tx2"/>
                </a:solidFill>
                <a:latin typeface="Lucida Console" pitchFamily="49" charset="0"/>
              </a:rPr>
              <a:t>(PSMARTCARD_EXTENSION </a:t>
            </a:r>
            <a:r>
              <a:rPr lang="en-US" sz="1400" dirty="0" err="1" smtClean="0">
                <a:solidFill>
                  <a:schemeClr val="tx2"/>
                </a:solidFill>
                <a:latin typeface="Lucida Console" pitchFamily="49" charset="0"/>
              </a:rPr>
              <a:t>SmartcardExtension</a:t>
            </a: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request = GET_WDFREQUEST_FROM_IRP(</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SmartcardExtension</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OsData</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NotificationIrp</a:t>
            </a: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endParaRPr lang="en-US" sz="1400" dirty="0" smtClean="0">
              <a:solidFill>
                <a:schemeClr val="tx2"/>
              </a:solidFill>
              <a:latin typeface="Lucida Console" pitchFamily="49" charset="0"/>
            </a:endParaRP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status = </a:t>
            </a:r>
            <a:r>
              <a:rPr lang="en-US" sz="1400" dirty="0" err="1" smtClean="0">
                <a:solidFill>
                  <a:schemeClr val="tx2"/>
                </a:solidFill>
                <a:latin typeface="Lucida Console" pitchFamily="49" charset="0"/>
              </a:rPr>
              <a:t>WdfRequestForwardToIoQueue</a:t>
            </a:r>
            <a:r>
              <a:rPr lang="en-US" sz="1400" dirty="0" smtClean="0">
                <a:solidFill>
                  <a:schemeClr val="tx2"/>
                </a:solidFill>
                <a:latin typeface="Lucida Console" pitchFamily="49" charset="0"/>
              </a:rPr>
              <a:t>(request,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DeviceExtension</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NotificationQueue</a:t>
            </a: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if (!NT_SUCCESS(status))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InterlockedExchangePointer</a:t>
            </a: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&amp;(</a:t>
            </a:r>
            <a:r>
              <a:rPr lang="en-US" sz="1400" dirty="0" err="1" smtClean="0">
                <a:solidFill>
                  <a:schemeClr val="tx2"/>
                </a:solidFill>
                <a:latin typeface="Lucida Console" pitchFamily="49" charset="0"/>
              </a:rPr>
              <a:t>SmartcardExtension</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OsData</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NotificationIrp</a:t>
            </a:r>
            <a:r>
              <a:rPr lang="en-US" sz="1400" dirty="0" smtClean="0">
                <a:solidFill>
                  <a:schemeClr val="tx2"/>
                </a:solidFill>
                <a:latin typeface="Lucida Console" pitchFamily="49" charset="0"/>
              </a:rPr>
              <a:t>), NULL);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WdfRequestComplete</a:t>
            </a:r>
            <a:r>
              <a:rPr lang="en-US" sz="1400" dirty="0" smtClean="0">
                <a:solidFill>
                  <a:schemeClr val="tx2"/>
                </a:solidFill>
                <a:latin typeface="Lucida Console" pitchFamily="49" charset="0"/>
              </a:rPr>
              <a:t>(request, status);</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return status;</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endParaRPr lang="en-US" sz="1400" dirty="0" smtClean="0">
              <a:solidFill>
                <a:schemeClr val="tx2"/>
              </a:solidFill>
              <a:latin typeface="Lucida Console" pitchFamily="49" charset="0"/>
            </a:endParaRP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VOID </a:t>
            </a:r>
            <a:r>
              <a:rPr lang="en-US" sz="1400" dirty="0" err="1" smtClean="0">
                <a:solidFill>
                  <a:schemeClr val="tx2"/>
                </a:solidFill>
                <a:latin typeface="Lucida Console" pitchFamily="49" charset="0"/>
              </a:rPr>
              <a:t>PscrEvtIoCanceledOnQueue</a:t>
            </a:r>
            <a:r>
              <a:rPr lang="en-US" sz="1400" dirty="0" smtClean="0">
                <a:solidFill>
                  <a:schemeClr val="tx2"/>
                </a:solidFill>
                <a:latin typeface="Lucida Console" pitchFamily="49" charset="0"/>
              </a:rPr>
              <a:t>(WDFQUEUE Queue, WDFREQUEST Request)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InterlockedExchangePointer</a:t>
            </a: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&amp;(</a:t>
            </a:r>
            <a:r>
              <a:rPr lang="en-US" sz="1400" dirty="0" err="1" smtClean="0">
                <a:solidFill>
                  <a:schemeClr val="tx2"/>
                </a:solidFill>
                <a:latin typeface="Lucida Console" pitchFamily="49" charset="0"/>
              </a:rPr>
              <a:t>smartcardExtension</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OsData</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NotificationIrp</a:t>
            </a:r>
            <a:r>
              <a:rPr lang="en-US" sz="1400" dirty="0" smtClean="0">
                <a:solidFill>
                  <a:schemeClr val="tx2"/>
                </a:solidFill>
                <a:latin typeface="Lucida Console" pitchFamily="49" charset="0"/>
              </a:rPr>
              <a:t>), NULL);</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WdfRequestComplete</a:t>
            </a:r>
            <a:r>
              <a:rPr lang="en-US" sz="1400" dirty="0" smtClean="0">
                <a:solidFill>
                  <a:schemeClr val="tx2"/>
                </a:solidFill>
                <a:latin typeface="Lucida Console" pitchFamily="49" charset="0"/>
              </a:rPr>
              <a:t>(Request, STATUS_CANCELLED);</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endParaRPr lang="en-US" sz="1400" dirty="0">
              <a:solidFill>
                <a:schemeClr val="tx2"/>
              </a:solidFill>
              <a:latin typeface="Lucida Console" pitchFamily="49" charset="0"/>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Polling For Cancellation</a:t>
            </a:r>
            <a:endParaRPr/>
          </a:p>
        </p:txBody>
      </p:sp>
      <p:sp>
        <p:nvSpPr>
          <p:cNvPr id="3" name="Text Placeholder 2"/>
          <p:cNvSpPr>
            <a:spLocks noGrp="1"/>
          </p:cNvSpPr>
          <p:nvPr>
            <p:ph type="body" idx="1"/>
          </p:nvPr>
        </p:nvSpPr>
        <p:spPr>
          <a:xfrm>
            <a:off x="382588" y="1414463"/>
            <a:ext cx="8380412" cy="3963987"/>
          </a:xfrm>
        </p:spPr>
        <p:txBody>
          <a:bodyPr/>
          <a:lstStyle/>
          <a:p>
            <a:pPr marL="382573" indent="-382573" defTabSz="912777" eaLnBrk="1" hangingPunct="1">
              <a:defRPr/>
            </a:pPr>
            <a:r>
              <a:rPr lang="en-US" dirty="0" smtClean="0"/>
              <a:t>Framework provides </a:t>
            </a:r>
            <a:r>
              <a:rPr lang="en-US" dirty="0" err="1" smtClean="0"/>
              <a:t>WdfRequestIsCanceled</a:t>
            </a:r>
            <a:r>
              <a:rPr lang="en-US" dirty="0" smtClean="0"/>
              <a:t> to check the state of the IRP</a:t>
            </a:r>
          </a:p>
          <a:p>
            <a:pPr marL="382573" indent="-382573" defTabSz="912777" eaLnBrk="1" hangingPunct="1">
              <a:defRPr/>
            </a:pPr>
            <a:r>
              <a:rPr lang="en-US" dirty="0" smtClean="0"/>
              <a:t>Useful if you are staging single I/O into multiple transactions or actively pooling the hardware before initiating the I/O</a:t>
            </a:r>
          </a:p>
          <a:p>
            <a:pPr marL="382573" indent="-382573" defTabSz="912777" eaLnBrk="1" hangingPunct="1">
              <a:defRPr/>
            </a:pPr>
            <a:r>
              <a:rPr lang="en-US" dirty="0" smtClean="0"/>
              <a:t>Check the canceled stated before initiating the next transfer</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Using CancelRoutine</a:t>
            </a:r>
            <a:endParaRPr/>
          </a:p>
        </p:txBody>
      </p:sp>
      <p:sp>
        <p:nvSpPr>
          <p:cNvPr id="3" name="Text Placeholder 2"/>
          <p:cNvSpPr>
            <a:spLocks noGrp="1"/>
          </p:cNvSpPr>
          <p:nvPr>
            <p:ph type="body" idx="1"/>
          </p:nvPr>
        </p:nvSpPr>
        <p:spPr>
          <a:xfrm>
            <a:off x="382588" y="1414463"/>
            <a:ext cx="8380412" cy="5700712"/>
          </a:xfrm>
        </p:spPr>
        <p:txBody>
          <a:bodyPr/>
          <a:lstStyle/>
          <a:p>
            <a:pPr marL="382573" indent="-382573" defTabSz="912777" eaLnBrk="1" hangingPunct="1">
              <a:defRPr/>
            </a:pPr>
            <a:r>
              <a:rPr lang="en-US" dirty="0" smtClean="0"/>
              <a:t>Use this approach when you cannot keep long-term requests in queue</a:t>
            </a:r>
          </a:p>
          <a:p>
            <a:pPr marL="382573" indent="-382573" defTabSz="912777" eaLnBrk="1" hangingPunct="1">
              <a:defRPr/>
            </a:pPr>
            <a:r>
              <a:rPr lang="en-US" dirty="0" smtClean="0"/>
              <a:t>This is by far the most difficult approach</a:t>
            </a:r>
          </a:p>
          <a:p>
            <a:pPr marL="704822" lvl="1" indent="-317487" defTabSz="912777" eaLnBrk="1" hangingPunct="1">
              <a:defRPr/>
            </a:pPr>
            <a:r>
              <a:rPr lang="en-US" dirty="0" smtClean="0"/>
              <a:t>Complexity level of this approach is equivalent to the WDM model</a:t>
            </a:r>
          </a:p>
          <a:p>
            <a:pPr marL="382573" indent="-382573" defTabSz="912777" eaLnBrk="1" hangingPunct="1">
              <a:defRPr/>
            </a:pPr>
            <a:r>
              <a:rPr lang="en-US" dirty="0" smtClean="0"/>
              <a:t>Call </a:t>
            </a:r>
            <a:r>
              <a:rPr lang="en-US" dirty="0" err="1" smtClean="0"/>
              <a:t>WdfRequestMarkCancelable</a:t>
            </a:r>
            <a:r>
              <a:rPr lang="en-US" dirty="0" smtClean="0"/>
              <a:t> to set </a:t>
            </a:r>
            <a:r>
              <a:rPr lang="en-US" dirty="0" err="1" smtClean="0"/>
              <a:t>EvtRequestCancel</a:t>
            </a:r>
            <a:r>
              <a:rPr lang="en-US" dirty="0" smtClean="0"/>
              <a:t> on a request</a:t>
            </a:r>
          </a:p>
          <a:p>
            <a:pPr marL="382573" indent="-382573" defTabSz="912777" eaLnBrk="1" hangingPunct="1">
              <a:defRPr/>
            </a:pPr>
            <a:r>
              <a:rPr lang="en-US" dirty="0" smtClean="0"/>
              <a:t>Call </a:t>
            </a:r>
            <a:r>
              <a:rPr lang="en-US" dirty="0" err="1" smtClean="0"/>
              <a:t>WdfRequestUnMarkCancelable</a:t>
            </a:r>
            <a:r>
              <a:rPr lang="en-US" dirty="0" smtClean="0"/>
              <a:t> to clear  the cancel routine before completing the request</a:t>
            </a:r>
          </a:p>
          <a:p>
            <a:pPr marL="382573" indent="-382573" defTabSz="912777" eaLnBrk="1" hangingPunct="1">
              <a:defRPr/>
            </a:pP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Using CancelRoutine (2)</a:t>
            </a:r>
            <a:endParaRPr/>
          </a:p>
        </p:txBody>
      </p:sp>
      <p:sp>
        <p:nvSpPr>
          <p:cNvPr id="3" name="Text Placeholder 2"/>
          <p:cNvSpPr>
            <a:spLocks noGrp="1"/>
          </p:cNvSpPr>
          <p:nvPr>
            <p:ph type="body" idx="1"/>
          </p:nvPr>
        </p:nvSpPr>
        <p:spPr>
          <a:xfrm>
            <a:off x="382588" y="1414463"/>
            <a:ext cx="8380412" cy="2370137"/>
          </a:xfrm>
        </p:spPr>
        <p:txBody>
          <a:bodyPr/>
          <a:lstStyle/>
          <a:p>
            <a:pPr marL="382573" indent="-382573" defTabSz="912777" eaLnBrk="1" hangingPunct="1">
              <a:defRPr/>
            </a:pPr>
            <a:r>
              <a:rPr lang="en-US" dirty="0" smtClean="0"/>
              <a:t>Request must be a valid uncompleted request when you call </a:t>
            </a:r>
            <a:r>
              <a:rPr lang="en-US" dirty="0" err="1" smtClean="0"/>
              <a:t>WdfRequestUnmarkCancelable</a:t>
            </a:r>
            <a:endParaRPr lang="en-US" dirty="0" smtClean="0"/>
          </a:p>
          <a:p>
            <a:pPr marL="382573" indent="-382573" defTabSz="912777" eaLnBrk="1" hangingPunct="1">
              <a:defRPr/>
            </a:pPr>
            <a:r>
              <a:rPr lang="en-US" dirty="0" smtClean="0"/>
              <a:t>That means you have to manage the race between cancel routine and another asynchronous routine that tries to complete the request</a:t>
            </a: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Using CancelRoutine (3)</a:t>
            </a:r>
            <a:endParaRPr/>
          </a:p>
        </p:txBody>
      </p:sp>
      <p:sp>
        <p:nvSpPr>
          <p:cNvPr id="3" name="Text Placeholder 2"/>
          <p:cNvSpPr>
            <a:spLocks noGrp="1"/>
          </p:cNvSpPr>
          <p:nvPr>
            <p:ph type="body" idx="1"/>
          </p:nvPr>
        </p:nvSpPr>
        <p:spPr>
          <a:xfrm>
            <a:off x="382588" y="1414463"/>
            <a:ext cx="8380412" cy="2857500"/>
          </a:xfrm>
        </p:spPr>
        <p:txBody>
          <a:bodyPr/>
          <a:lstStyle/>
          <a:p>
            <a:pPr marL="382573" indent="-382573" defTabSz="912777" eaLnBrk="1" hangingPunct="1">
              <a:defRPr/>
            </a:pPr>
            <a:r>
              <a:rPr lang="en-US" dirty="0" smtClean="0"/>
              <a:t>Framework enables you to manage the complexity </a:t>
            </a:r>
          </a:p>
          <a:p>
            <a:pPr marL="704822" lvl="1" indent="-317487" defTabSz="912777" eaLnBrk="1" hangingPunct="1">
              <a:defRPr/>
            </a:pPr>
            <a:r>
              <a:rPr lang="en-US" dirty="0" smtClean="0"/>
              <a:t>By using framework provided synchronization scope</a:t>
            </a:r>
          </a:p>
          <a:p>
            <a:pPr marL="704822" lvl="1" indent="-317487" defTabSz="912777" eaLnBrk="1" hangingPunct="1">
              <a:defRPr/>
            </a:pPr>
            <a:r>
              <a:rPr lang="en-US" dirty="0" smtClean="0"/>
              <a:t>By tracking state in the request context area using your own lock</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2777" eaLnBrk="1" hangingPunct="1">
              <a:defRPr/>
            </a:pPr>
            <a:r>
              <a:rPr smtClean="0"/>
              <a:t>Using Synchronization Scope</a:t>
            </a:r>
            <a:endParaRPr/>
          </a:p>
        </p:txBody>
      </p:sp>
      <p:sp>
        <p:nvSpPr>
          <p:cNvPr id="4" name="Rectangle 4"/>
          <p:cNvSpPr>
            <a:spLocks noGrp="1" noChangeArrowheads="1"/>
          </p:cNvSpPr>
          <p:nvPr>
            <p:ph type="body" idx="4294967295"/>
          </p:nvPr>
        </p:nvSpPr>
        <p:spPr>
          <a:xfrm>
            <a:off x="565150" y="1179513"/>
            <a:ext cx="7999413" cy="5435600"/>
          </a:xfrm>
          <a:gradFill rotWithShape="0">
            <a:gsLst>
              <a:gs pos="0">
                <a:srgbClr val="002060"/>
              </a:gs>
              <a:gs pos="50000">
                <a:srgbClr val="0070C0"/>
              </a:gs>
              <a:gs pos="100000">
                <a:srgbClr val="002060"/>
              </a:gs>
            </a:gsLst>
            <a:lin ang="2700000" scaled="1"/>
          </a:gradFill>
          <a:ln w="12700">
            <a:solidFill>
              <a:schemeClr val="folHlink"/>
            </a:solidFill>
            <a:headEnd type="none" w="sm" len="sm"/>
            <a:tailEnd type="none" w="sm" len="sm"/>
          </a:ln>
          <a:effectLst>
            <a:outerShdw blurRad="63500" sx="102000" sy="102000" algn="ctr" rotWithShape="0">
              <a:prstClr val="black">
                <a:alpha val="40000"/>
              </a:prstClr>
            </a:outerShdw>
          </a:effectLst>
        </p:spPr>
        <p:txBody>
          <a:bodyPr lIns="91432" tIns="45717" rIns="91432" bIns="45717" anchor="ctr"/>
          <a:lstStyle/>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NTSTATUS </a:t>
            </a:r>
            <a:r>
              <a:rPr lang="en-US" sz="1400" dirty="0" err="1" smtClean="0">
                <a:solidFill>
                  <a:schemeClr val="tx2"/>
                </a:solidFill>
                <a:latin typeface="Lucida Console" pitchFamily="49" charset="0"/>
              </a:rPr>
              <a:t>EVtDeviceAdd</a:t>
            </a:r>
            <a:r>
              <a:rPr lang="en-US" sz="1400" dirty="0" smtClean="0">
                <a:solidFill>
                  <a:schemeClr val="tx2"/>
                </a:solidFill>
                <a:latin typeface="Lucida Console" pitchFamily="49" charset="0"/>
              </a:rPr>
              <a:t>()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attributes.SynchronizationScope</a:t>
            </a:r>
            <a:r>
              <a:rPr lang="en-US" sz="1400" dirty="0" smtClean="0">
                <a:solidFill>
                  <a:schemeClr val="tx2"/>
                </a:solidFill>
                <a:latin typeface="Lucida Console" pitchFamily="49" charset="0"/>
              </a:rPr>
              <a:t> = </a:t>
            </a:r>
            <a:r>
              <a:rPr lang="en-US" sz="1400" dirty="0" err="1" smtClean="0">
                <a:solidFill>
                  <a:schemeClr val="tx2"/>
                </a:solidFill>
                <a:latin typeface="Lucida Console" pitchFamily="49" charset="0"/>
              </a:rPr>
              <a:t>WdfSynchronizationScopeDevice</a:t>
            </a: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status = </a:t>
            </a:r>
            <a:r>
              <a:rPr lang="en-US" sz="1400" dirty="0" err="1" smtClean="0">
                <a:solidFill>
                  <a:schemeClr val="tx2"/>
                </a:solidFill>
                <a:latin typeface="Lucida Console" pitchFamily="49" charset="0"/>
              </a:rPr>
              <a:t>WdfDeviceCreate</a:t>
            </a:r>
            <a:r>
              <a:rPr lang="en-US" sz="1400" dirty="0" smtClean="0">
                <a:solidFill>
                  <a:schemeClr val="tx2"/>
                </a:solidFill>
                <a:latin typeface="Lucida Console" pitchFamily="49" charset="0"/>
              </a:rPr>
              <a:t>(&amp;</a:t>
            </a:r>
            <a:r>
              <a:rPr lang="en-US" sz="1400" dirty="0" err="1" smtClean="0">
                <a:solidFill>
                  <a:schemeClr val="tx2"/>
                </a:solidFill>
                <a:latin typeface="Lucida Console" pitchFamily="49" charset="0"/>
              </a:rPr>
              <a:t>DeviceInit</a:t>
            </a:r>
            <a:r>
              <a:rPr lang="en-US" sz="1400" dirty="0" smtClean="0">
                <a:solidFill>
                  <a:schemeClr val="tx2"/>
                </a:solidFill>
                <a:latin typeface="Lucida Console" pitchFamily="49" charset="0"/>
              </a:rPr>
              <a:t>, &amp;attributes, &amp;device);</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VOID </a:t>
            </a:r>
            <a:r>
              <a:rPr lang="en-US" sz="1400" dirty="0" err="1" smtClean="0">
                <a:solidFill>
                  <a:schemeClr val="tx2"/>
                </a:solidFill>
                <a:latin typeface="Lucida Console" pitchFamily="49" charset="0"/>
              </a:rPr>
              <a:t>EchoEvtIoRead</a:t>
            </a:r>
            <a:r>
              <a:rPr lang="en-US" sz="1400" dirty="0" smtClean="0">
                <a:solidFill>
                  <a:schemeClr val="tx2"/>
                </a:solidFill>
                <a:latin typeface="Lucida Console" pitchFamily="49" charset="0"/>
              </a:rPr>
              <a:t>(Queue, Request, Length)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WdfRequestMarkCancelable</a:t>
            </a:r>
            <a:r>
              <a:rPr lang="en-US" sz="1400" dirty="0" smtClean="0">
                <a:solidFill>
                  <a:schemeClr val="tx2"/>
                </a:solidFill>
                <a:latin typeface="Lucida Console" pitchFamily="49" charset="0"/>
              </a:rPr>
              <a:t>(Request, </a:t>
            </a:r>
            <a:r>
              <a:rPr lang="en-US" sz="1400" dirty="0" err="1" smtClean="0">
                <a:solidFill>
                  <a:schemeClr val="tx2"/>
                </a:solidFill>
                <a:latin typeface="Lucida Console" pitchFamily="49" charset="0"/>
              </a:rPr>
              <a:t>EchoEvtRequestCancel</a:t>
            </a: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queueContext</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CurrentRequest</a:t>
            </a:r>
            <a:r>
              <a:rPr lang="en-US" sz="1400" dirty="0" smtClean="0">
                <a:solidFill>
                  <a:schemeClr val="tx2"/>
                </a:solidFill>
                <a:latin typeface="Lucida Console" pitchFamily="49" charset="0"/>
              </a:rPr>
              <a:t> = Request;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VOID  </a:t>
            </a:r>
            <a:r>
              <a:rPr lang="en-US" sz="1400" dirty="0" err="1" smtClean="0">
                <a:solidFill>
                  <a:schemeClr val="tx2"/>
                </a:solidFill>
                <a:latin typeface="Lucida Console" pitchFamily="49" charset="0"/>
              </a:rPr>
              <a:t>EchoEvtRequestCancel</a:t>
            </a:r>
            <a:r>
              <a:rPr lang="en-US" sz="1400" dirty="0" smtClean="0">
                <a:solidFill>
                  <a:schemeClr val="tx2"/>
                </a:solidFill>
                <a:latin typeface="Lucida Console" pitchFamily="49" charset="0"/>
              </a:rPr>
              <a:t>(Request)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WdfRequestComplete</a:t>
            </a:r>
            <a:r>
              <a:rPr lang="en-US" sz="1400" dirty="0" smtClean="0">
                <a:solidFill>
                  <a:schemeClr val="tx2"/>
                </a:solidFill>
                <a:latin typeface="Lucida Console" pitchFamily="49" charset="0"/>
              </a:rPr>
              <a:t>(Request, STATUS_CANCELLED);</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queueContext</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CurrentRequest</a:t>
            </a:r>
            <a:r>
              <a:rPr lang="en-US" sz="1400" dirty="0" smtClean="0">
                <a:solidFill>
                  <a:schemeClr val="tx2"/>
                </a:solidFill>
                <a:latin typeface="Lucida Console" pitchFamily="49" charset="0"/>
              </a:rPr>
              <a:t> = NULL;</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VOID </a:t>
            </a:r>
            <a:r>
              <a:rPr lang="en-US" sz="1400" dirty="0" err="1" smtClean="0">
                <a:solidFill>
                  <a:schemeClr val="tx2"/>
                </a:solidFill>
                <a:latin typeface="Lucida Console" pitchFamily="49" charset="0"/>
              </a:rPr>
              <a:t>EchoEvtTimerFunc</a:t>
            </a:r>
            <a:r>
              <a:rPr lang="en-US" sz="1400" dirty="0" smtClean="0">
                <a:solidFill>
                  <a:schemeClr val="tx2"/>
                </a:solidFill>
                <a:latin typeface="Lucida Console" pitchFamily="49" charset="0"/>
              </a:rPr>
              <a:t>(WDFTIMER  Timer)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Request = </a:t>
            </a:r>
            <a:r>
              <a:rPr lang="en-US" sz="1400" dirty="0" err="1" smtClean="0">
                <a:solidFill>
                  <a:schemeClr val="tx2"/>
                </a:solidFill>
                <a:latin typeface="Lucida Console" pitchFamily="49" charset="0"/>
              </a:rPr>
              <a:t>queueContext</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CurrentRequest</a:t>
            </a:r>
            <a:r>
              <a:rPr lang="en-US" sz="1400" dirty="0" smtClean="0">
                <a:solidFill>
                  <a:schemeClr val="tx2"/>
                </a:solidFill>
                <a:latin typeface="Lucida Console" pitchFamily="49" charset="0"/>
              </a:rPr>
              <a: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if( Request != NULL )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status = </a:t>
            </a:r>
            <a:r>
              <a:rPr lang="en-US" sz="1400" dirty="0" err="1" smtClean="0">
                <a:solidFill>
                  <a:schemeClr val="tx2"/>
                </a:solidFill>
                <a:latin typeface="Lucida Console" pitchFamily="49" charset="0"/>
              </a:rPr>
              <a:t>WdfRequestUnmarkCancelable</a:t>
            </a:r>
            <a:r>
              <a:rPr lang="en-US" sz="1400" dirty="0" smtClean="0">
                <a:solidFill>
                  <a:schemeClr val="tx2"/>
                </a:solidFill>
                <a:latin typeface="Lucida Console" pitchFamily="49" charset="0"/>
              </a:rPr>
              <a:t>(Request);</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if(status != STATUS_CANCELLED)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queueContext</a:t>
            </a:r>
            <a:r>
              <a:rPr lang="en-US" sz="1400" dirty="0" smtClean="0">
                <a:solidFill>
                  <a:schemeClr val="tx2"/>
                </a:solidFill>
                <a:latin typeface="Lucida Console" pitchFamily="49" charset="0"/>
              </a:rPr>
              <a:t>-&gt;</a:t>
            </a:r>
            <a:r>
              <a:rPr lang="en-US" sz="1400" dirty="0" err="1" smtClean="0">
                <a:solidFill>
                  <a:schemeClr val="tx2"/>
                </a:solidFill>
                <a:latin typeface="Lucida Console" pitchFamily="49" charset="0"/>
              </a:rPr>
              <a:t>CurrentRequest</a:t>
            </a:r>
            <a:r>
              <a:rPr lang="en-US" sz="1400" dirty="0" smtClean="0">
                <a:solidFill>
                  <a:schemeClr val="tx2"/>
                </a:solidFill>
                <a:latin typeface="Lucida Console" pitchFamily="49" charset="0"/>
              </a:rPr>
              <a:t> = NULL;</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r>
              <a:rPr lang="en-US" sz="1400" dirty="0" err="1" smtClean="0">
                <a:solidFill>
                  <a:schemeClr val="tx2"/>
                </a:solidFill>
                <a:latin typeface="Lucida Console" pitchFamily="49" charset="0"/>
              </a:rPr>
              <a:t>WdfRequestComplete</a:t>
            </a:r>
            <a:r>
              <a:rPr lang="en-US" sz="1400" dirty="0" smtClean="0">
                <a:solidFill>
                  <a:schemeClr val="tx2"/>
                </a:solidFill>
                <a:latin typeface="Lucida Console" pitchFamily="49" charset="0"/>
              </a:rPr>
              <a:t>(Request, status);</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    }</a:t>
            </a:r>
          </a:p>
          <a:p>
            <a:pPr marL="382573" indent="-382573" defTabSz="912777" eaLnBrk="1" hangingPunct="1">
              <a:lnSpc>
                <a:spcPct val="85000"/>
              </a:lnSpc>
              <a:spcBef>
                <a:spcPct val="20000"/>
              </a:spcBef>
              <a:buFontTx/>
              <a:buNone/>
              <a:defRPr/>
            </a:pPr>
            <a:r>
              <a:rPr lang="en-US" sz="1400" dirty="0" smtClean="0">
                <a:solidFill>
                  <a:schemeClr val="tx2"/>
                </a:solidFill>
                <a:latin typeface="Lucida Console" pitchFamily="49" charset="0"/>
              </a:rPr>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KMDF And HID </a:t>
            </a:r>
            <a:r>
              <a:rPr err="1" smtClean="0"/>
              <a:t>Minidriver</a:t>
            </a:r>
            <a:endParaRPr/>
          </a:p>
        </p:txBody>
      </p:sp>
      <p:sp>
        <p:nvSpPr>
          <p:cNvPr id="3" name="Text Placeholder 2"/>
          <p:cNvSpPr>
            <a:spLocks noGrp="1"/>
          </p:cNvSpPr>
          <p:nvPr>
            <p:ph type="body" idx="1"/>
          </p:nvPr>
        </p:nvSpPr>
        <p:spPr>
          <a:xfrm>
            <a:off x="382588" y="1414463"/>
            <a:ext cx="8380412" cy="5884862"/>
          </a:xfrm>
        </p:spPr>
        <p:txBody>
          <a:bodyPr/>
          <a:lstStyle/>
          <a:p>
            <a:pPr marL="382573" indent="-382573" defTabSz="912777" eaLnBrk="1" hangingPunct="1">
              <a:defRPr/>
            </a:pPr>
            <a:r>
              <a:rPr lang="en-US" sz="2400" smtClean="0"/>
              <a:t>KMDF does not support HID minidrivers natively due to conflicting KMDF and HID architecture requirements</a:t>
            </a:r>
          </a:p>
          <a:p>
            <a:pPr marL="382573" indent="-382573" defTabSz="912777" eaLnBrk="1" hangingPunct="1">
              <a:defRPr/>
            </a:pPr>
            <a:r>
              <a:rPr lang="en-US" sz="2400" smtClean="0"/>
              <a:t>HID architecture requires that HIDclass driver own the driver dispatch table, while KMDF requires that it own the dispatch table of the minidriver</a:t>
            </a:r>
          </a:p>
          <a:p>
            <a:pPr marL="382573" indent="-382573" defTabSz="912777" eaLnBrk="1" hangingPunct="1">
              <a:defRPr/>
            </a:pPr>
            <a:r>
              <a:rPr lang="en-US" sz="2400" smtClean="0"/>
              <a:t>Solution is to use a driver stack that consists of a minimum WDM pass-through driver and a complete KMDF driver</a:t>
            </a:r>
          </a:p>
          <a:p>
            <a:pPr marL="382573" indent="-382573" defTabSz="912777" eaLnBrk="1" hangingPunct="1">
              <a:defRPr/>
            </a:pPr>
            <a:r>
              <a:rPr lang="en-US" sz="2400" smtClean="0"/>
              <a:t>Pass-through driver registers with HIDclass as HID minidriver and forwards all requests to KMDF driver</a:t>
            </a:r>
          </a:p>
          <a:p>
            <a:pPr marL="382573" indent="-382573" defTabSz="912777" eaLnBrk="1" hangingPunct="1">
              <a:defRPr/>
            </a:pPr>
            <a:r>
              <a:rPr lang="en-US" sz="2400" smtClean="0"/>
              <a:t>KMDF driver processes all the requests</a:t>
            </a:r>
          </a:p>
          <a:p>
            <a:pPr marL="382573" indent="-382573" defTabSz="912777" eaLnBrk="1" hangingPunct="1">
              <a:defRPr/>
            </a:pPr>
            <a:r>
              <a:rPr lang="en-US" sz="2400" smtClean="0"/>
              <a:t>The sample HIDUSBFX2 demonstrates this solution</a:t>
            </a:r>
          </a:p>
          <a:p>
            <a:pPr marL="382573" indent="-382573" defTabSz="912777" eaLnBrk="1" hangingPunct="1">
              <a:defRPr/>
            </a:pPr>
            <a:endParaRPr lang="en-US" sz="2400" smtClean="0"/>
          </a:p>
          <a:p>
            <a:pPr marL="382573" indent="-382573" defTabSz="912777" eaLnBrk="1" hangingPunct="1">
              <a:defRPr/>
            </a:pPr>
            <a:endParaRPr lang="en-US" sz="2400" smtClean="0"/>
          </a:p>
          <a:p>
            <a:pPr marL="382573" indent="-382573" defTabSz="912777" eaLnBrk="1" hangingPunct="1">
              <a:defRPr/>
            </a:pPr>
            <a:endParaRPr lang="en-US" sz="24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Using Driver Lock</a:t>
            </a:r>
            <a:endParaRPr/>
          </a:p>
        </p:txBody>
      </p:sp>
      <p:sp>
        <p:nvSpPr>
          <p:cNvPr id="3" name="Text Placeholder 2"/>
          <p:cNvSpPr>
            <a:spLocks noGrp="1"/>
          </p:cNvSpPr>
          <p:nvPr>
            <p:ph type="body" idx="1"/>
          </p:nvPr>
        </p:nvSpPr>
        <p:spPr>
          <a:xfrm>
            <a:off x="382588" y="1414463"/>
            <a:ext cx="8380412" cy="2370137"/>
          </a:xfrm>
        </p:spPr>
        <p:txBody>
          <a:bodyPr/>
          <a:lstStyle/>
          <a:p>
            <a:pPr marL="382573" indent="-382573" defTabSz="912777" eaLnBrk="1" hangingPunct="1">
              <a:defRPr/>
            </a:pPr>
            <a:r>
              <a:rPr lang="en-US" smtClean="0"/>
              <a:t>Track the cancel state in the context area of the request</a:t>
            </a:r>
            <a:endParaRPr lang="en-US" dirty="0"/>
          </a:p>
        </p:txBody>
      </p:sp>
      <p:sp>
        <p:nvSpPr>
          <p:cNvPr id="4" name="Rectangle 4"/>
          <p:cNvSpPr txBox="1">
            <a:spLocks noChangeArrowheads="1"/>
          </p:cNvSpPr>
          <p:nvPr/>
        </p:nvSpPr>
        <p:spPr bwMode="auto">
          <a:xfrm>
            <a:off x="569913" y="2517775"/>
            <a:ext cx="7999412" cy="4100513"/>
          </a:xfrm>
          <a:prstGeom prst="rect">
            <a:avLst/>
          </a:prstGeom>
          <a:gradFill rotWithShape="0">
            <a:gsLst>
              <a:gs pos="0">
                <a:srgbClr val="002060"/>
              </a:gs>
              <a:gs pos="50000">
                <a:srgbClr val="0070C0"/>
              </a:gs>
              <a:gs pos="100000">
                <a:srgbClr val="002060"/>
              </a:gs>
            </a:gsLst>
            <a:lin ang="2700000" scaled="1"/>
          </a:gradFill>
          <a:ln w="12700">
            <a:solidFill>
              <a:schemeClr val="folHlink"/>
            </a:solidFill>
            <a:miter lim="800000"/>
            <a:headEnd type="none" w="sm" len="sm"/>
            <a:tailEnd type="none" w="sm" len="sm"/>
          </a:ln>
          <a:effectLst>
            <a:outerShdw blurRad="63500" sx="102000" sy="102000" algn="ctr" rotWithShape="0">
              <a:prstClr val="black">
                <a:alpha val="40000"/>
              </a:prstClr>
            </a:outerShdw>
          </a:effectLst>
        </p:spPr>
        <p:txBody>
          <a:bodyPr lIns="91432" tIns="45717" rIns="91432" bIns="45717" anchor="ctr">
            <a:spAutoFit/>
          </a:bodyPr>
          <a:lstStyle/>
          <a:p>
            <a:pPr>
              <a:defRPr/>
            </a:pPr>
            <a:r>
              <a:rPr lang="en-US" sz="1400">
                <a:latin typeface="Segoe" pitchFamily="34" charset="0"/>
              </a:rPr>
              <a:t>typedef struct _REQUEST_CONTEXT {</a:t>
            </a:r>
          </a:p>
          <a:p>
            <a:pPr>
              <a:defRPr/>
            </a:pPr>
            <a:r>
              <a:rPr lang="en-US" sz="1400">
                <a:latin typeface="Segoe" pitchFamily="34" charset="0"/>
              </a:rPr>
              <a:t>    BOOLEAN IsCancelled;</a:t>
            </a:r>
          </a:p>
          <a:p>
            <a:pPr>
              <a:defRPr/>
            </a:pPr>
            <a:r>
              <a:rPr lang="en-US" sz="1400">
                <a:latin typeface="Segoe" pitchFamily="34" charset="0"/>
              </a:rPr>
              <a:t>    BOOLEAN IsTerminateFailed;</a:t>
            </a:r>
          </a:p>
          <a:p>
            <a:pPr>
              <a:defRPr/>
            </a:pPr>
            <a:r>
              <a:rPr lang="en-US" sz="1400">
                <a:latin typeface="Segoe" pitchFamily="34" charset="0"/>
              </a:rPr>
              <a:t>    KSPIN_LOCK Lock;</a:t>
            </a:r>
          </a:p>
          <a:p>
            <a:pPr>
              <a:defRPr/>
            </a:pPr>
            <a:r>
              <a:rPr lang="en-US" sz="1400">
                <a:latin typeface="Segoe" pitchFamily="34" charset="0"/>
              </a:rPr>
              <a:t>} REQUEST_CONTEXT, *PREQUEST_CONTEXT;</a:t>
            </a:r>
          </a:p>
          <a:p>
            <a:pPr>
              <a:defRPr/>
            </a:pPr>
            <a:endParaRPr lang="en-US" sz="1400">
              <a:latin typeface="Segoe" pitchFamily="34" charset="0"/>
            </a:endParaRP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EvtDriverDeviceAdd(Driver, DeviceInit) {</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    WDF_OBJECT_ATTRIBUTES  attributes;</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    WDF_OBJECT_ATTRIBUTES_INIT_CONTEXT_TYPE(&amp;attributes,REQUEST_CONTEXT);</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    WdfDeviceInitSetRequestAttributes(DeviceInit, &amp;attributes);</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EvtIoDispatch(Queue, Request) {</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	reqContext-&gt;IsCancelled = FALSE;</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    reqContext-&gt;IsTerminateFailed = FALSE;</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    KeInitializeSpinLock(&amp;reqContext-&gt;Lock);</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    WdfObjectReference(Request);</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    WdfRequestMarkCancelable(Request, EvtRequestCancelRoutine);    </a:t>
            </a:r>
          </a:p>
          <a:p>
            <a:pPr>
              <a:lnSpc>
                <a:spcPct val="85000"/>
              </a:lnSpc>
              <a:spcBef>
                <a:spcPct val="20000"/>
              </a:spcBef>
              <a:buClr>
                <a:schemeClr val="tx2"/>
              </a:buClr>
              <a:buSzPct val="95000"/>
              <a:defRPr/>
            </a:pPr>
            <a:r>
              <a:rPr lang="en-US" sz="1400">
                <a:solidFill>
                  <a:schemeClr val="tx2"/>
                </a:solidFill>
                <a:effectLst>
                  <a:outerShdw blurRad="38100" dist="38100" dir="2700000" algn="tl">
                    <a:srgbClr val="000000"/>
                  </a:outerShdw>
                </a:effectLst>
                <a:latin typeface="Lucida Console" pitchFamily="49" charset="0"/>
              </a:rPr>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2777" eaLnBrk="1" hangingPunct="1">
              <a:defRPr/>
            </a:pPr>
            <a:r>
              <a:rPr smtClean="0"/>
              <a:t>Using Driver Lock (2)</a:t>
            </a:r>
            <a:br>
              <a:rPr smtClean="0"/>
            </a:br>
            <a:endParaRPr/>
          </a:p>
        </p:txBody>
      </p:sp>
      <p:sp>
        <p:nvSpPr>
          <p:cNvPr id="4" name="Rectangle 4"/>
          <p:cNvSpPr txBox="1">
            <a:spLocks noChangeArrowheads="1"/>
          </p:cNvSpPr>
          <p:nvPr/>
        </p:nvSpPr>
        <p:spPr bwMode="auto">
          <a:xfrm>
            <a:off x="298450" y="1422400"/>
            <a:ext cx="4494213" cy="4710113"/>
          </a:xfrm>
          <a:prstGeom prst="rect">
            <a:avLst/>
          </a:prstGeom>
          <a:gradFill rotWithShape="0">
            <a:gsLst>
              <a:gs pos="0">
                <a:srgbClr val="002060"/>
              </a:gs>
              <a:gs pos="50000">
                <a:srgbClr val="0070C0"/>
              </a:gs>
              <a:gs pos="100000">
                <a:srgbClr val="002060"/>
              </a:gs>
            </a:gsLst>
            <a:lin ang="2700000" scaled="1"/>
          </a:gradFill>
          <a:ln w="12700">
            <a:solidFill>
              <a:schemeClr val="folHlink"/>
            </a:solidFill>
            <a:miter lim="800000"/>
            <a:headEnd type="none" w="sm" len="sm"/>
            <a:tailEnd type="none" w="sm" len="sm"/>
          </a:ln>
          <a:effectLst>
            <a:outerShdw blurRad="63500" sx="102000" sy="102000" algn="ctr" rotWithShape="0">
              <a:prstClr val="black">
                <a:alpha val="40000"/>
              </a:prstClr>
            </a:outerShdw>
          </a:effectLst>
        </p:spPr>
        <p:txBody>
          <a:bodyPr lIns="91432" tIns="45717" rIns="91432" bIns="45717" anchor="ctr">
            <a:spAutoFit/>
          </a:bodyPr>
          <a:lstStyle/>
          <a:p>
            <a:pPr fontAlgn="auto">
              <a:spcBef>
                <a:spcPts val="0"/>
              </a:spcBef>
              <a:spcAft>
                <a:spcPts val="0"/>
              </a:spcAft>
              <a:defRPr/>
            </a:pPr>
            <a:r>
              <a:rPr lang="en-US" sz="1200" dirty="0" err="1">
                <a:effectLst>
                  <a:outerShdw blurRad="38100" dist="38100" dir="2700000" algn="tl">
                    <a:srgbClr val="000000">
                      <a:alpha val="43137"/>
                    </a:srgbClr>
                  </a:outerShdw>
                </a:effectLst>
                <a:latin typeface="+mn-lt"/>
              </a:rPr>
              <a:t>EvtRequestCancelRoutine</a:t>
            </a:r>
            <a:r>
              <a:rPr lang="en-US" sz="1200" dirty="0">
                <a:effectLst>
                  <a:outerShdw blurRad="38100" dist="38100" dir="2700000" algn="tl">
                    <a:srgbClr val="000000">
                      <a:alpha val="43137"/>
                    </a:srgbClr>
                  </a:outerShdw>
                </a:effectLst>
                <a:latin typeface="+mn-lt"/>
              </a:rPr>
              <a:t>(Request)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KeAcquireSpinlock</a:t>
            </a:r>
            <a:r>
              <a:rPr lang="en-US" sz="1200" dirty="0">
                <a:effectLst>
                  <a:outerShdw blurRad="38100" dist="38100" dir="2700000" algn="tl">
                    <a:srgbClr val="000000">
                      <a:alpha val="43137"/>
                    </a:srgbClr>
                  </a:outerShdw>
                </a:effectLst>
                <a:latin typeface="+mn-lt"/>
              </a:rPr>
              <a:t>(&amp;</a:t>
            </a:r>
            <a:r>
              <a:rPr lang="en-US" sz="1200" dirty="0" err="1">
                <a:effectLst>
                  <a:outerShdw blurRad="38100" dist="38100" dir="2700000" algn="tl">
                    <a:srgbClr val="000000">
                      <a:alpha val="43137"/>
                    </a:srgbClr>
                  </a:outerShdw>
                </a:effectLst>
                <a:latin typeface="+mn-lt"/>
              </a:rPr>
              <a:t>reqContext</a:t>
            </a:r>
            <a:r>
              <a:rPr lang="en-US" sz="1200" dirty="0">
                <a:effectLst>
                  <a:outerShdw blurRad="38100" dist="38100" dir="2700000" algn="tl">
                    <a:srgbClr val="000000">
                      <a:alpha val="43137"/>
                    </a:srgbClr>
                  </a:outerShdw>
                </a:effectLst>
                <a:latin typeface="+mn-lt"/>
              </a:rPr>
              <a:t>-&gt;Lock, &amp;</a:t>
            </a:r>
            <a:r>
              <a:rPr lang="en-US" sz="1200" dirty="0" err="1">
                <a:effectLst>
                  <a:outerShdw blurRad="38100" dist="38100" dir="2700000" algn="tl">
                    <a:srgbClr val="000000">
                      <a:alpha val="43137"/>
                    </a:srgbClr>
                  </a:outerShdw>
                </a:effectLst>
                <a:latin typeface="+mn-lt"/>
              </a:rPr>
              <a:t>oldIrql</a:t>
            </a:r>
            <a:r>
              <a:rPr lang="en-US" sz="1200" dirty="0">
                <a:effectLst>
                  <a:outerShdw blurRad="38100" dist="38100" dir="2700000" algn="tl">
                    <a:srgbClr val="000000">
                      <a:alpha val="43137"/>
                    </a:srgbClr>
                  </a:outerShdw>
                </a:effectLst>
                <a:latin typeface="+mn-lt"/>
              </a:rPr>
              <a:t>);</a:t>
            </a: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reqContext</a:t>
            </a:r>
            <a:r>
              <a:rPr lang="en-US" sz="1200" dirty="0">
                <a:effectLst>
                  <a:outerShdw blurRad="38100" dist="38100" dir="2700000" algn="tl">
                    <a:srgbClr val="000000">
                      <a:alpha val="43137"/>
                    </a:srgbClr>
                  </a:outerShdw>
                </a:effectLst>
                <a:latin typeface="+mn-lt"/>
              </a:rPr>
              <a:t>-&gt; </a:t>
            </a:r>
            <a:r>
              <a:rPr lang="en-US" sz="1200" dirty="0" err="1">
                <a:effectLst>
                  <a:outerShdw blurRad="38100" dist="38100" dir="2700000" algn="tl">
                    <a:srgbClr val="000000">
                      <a:alpha val="43137"/>
                    </a:srgbClr>
                  </a:outerShdw>
                </a:effectLst>
                <a:latin typeface="+mn-lt"/>
              </a:rPr>
              <a:t>IsCancelled</a:t>
            </a:r>
            <a:r>
              <a:rPr lang="en-US" sz="1200" dirty="0">
                <a:effectLst>
                  <a:outerShdw blurRad="38100" dist="38100" dir="2700000" algn="tl">
                    <a:srgbClr val="000000">
                      <a:alpha val="43137"/>
                    </a:srgbClr>
                  </a:outerShdw>
                </a:effectLst>
                <a:latin typeface="+mn-lt"/>
              </a:rPr>
              <a:t> = TRUE;</a:t>
            </a: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if (</a:t>
            </a:r>
            <a:r>
              <a:rPr lang="en-US" sz="1200" dirty="0" err="1">
                <a:effectLst>
                  <a:outerShdw blurRad="38100" dist="38100" dir="2700000" algn="tl">
                    <a:srgbClr val="000000">
                      <a:alpha val="43137"/>
                    </a:srgbClr>
                  </a:outerShdw>
                </a:effectLst>
                <a:latin typeface="+mn-lt"/>
              </a:rPr>
              <a:t>TerminateIO</a:t>
            </a:r>
            <a:r>
              <a:rPr lang="en-US" sz="1200" dirty="0">
                <a:effectLst>
                  <a:outerShdw blurRad="38100" dist="38100" dir="2700000" algn="tl">
                    <a:srgbClr val="000000">
                      <a:alpha val="43137"/>
                    </a:srgbClr>
                  </a:outerShdw>
                </a:effectLst>
                <a:latin typeface="+mn-lt"/>
              </a:rPr>
              <a:t>() == TRUE)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WdfObjectDereference</a:t>
            </a:r>
            <a:r>
              <a:rPr lang="en-US" sz="1200" dirty="0">
                <a:effectLst>
                  <a:outerShdw blurRad="38100" dist="38100" dir="2700000" algn="tl">
                    <a:srgbClr val="000000">
                      <a:alpha val="43137"/>
                    </a:srgbClr>
                  </a:outerShdw>
                </a:effectLst>
                <a:latin typeface="+mn-lt"/>
              </a:rPr>
              <a:t>(Request);</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completeRequest</a:t>
            </a:r>
            <a:r>
              <a:rPr lang="en-US" sz="1200" dirty="0">
                <a:effectLst>
                  <a:outerShdw blurRad="38100" dist="38100" dir="2700000" algn="tl">
                    <a:srgbClr val="000000">
                      <a:alpha val="43137"/>
                    </a:srgbClr>
                  </a:outerShdw>
                </a:effectLst>
                <a:latin typeface="+mn-lt"/>
              </a:rPr>
              <a:t> = TRUE;</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else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reqContext</a:t>
            </a:r>
            <a:r>
              <a:rPr lang="en-US" sz="1200" dirty="0">
                <a:effectLst>
                  <a:outerShdw blurRad="38100" dist="38100" dir="2700000" algn="tl">
                    <a:srgbClr val="000000">
                      <a:alpha val="43137"/>
                    </a:srgbClr>
                  </a:outerShdw>
                </a:effectLst>
                <a:latin typeface="+mn-lt"/>
              </a:rPr>
              <a:t>-&gt;</a:t>
            </a:r>
            <a:r>
              <a:rPr lang="en-US" sz="1200" dirty="0" err="1">
                <a:effectLst>
                  <a:outerShdw blurRad="38100" dist="38100" dir="2700000" algn="tl">
                    <a:srgbClr val="000000">
                      <a:alpha val="43137"/>
                    </a:srgbClr>
                  </a:outerShdw>
                </a:effectLst>
                <a:latin typeface="+mn-lt"/>
              </a:rPr>
              <a:t>IsTerminateFailed</a:t>
            </a:r>
            <a:r>
              <a:rPr lang="en-US" sz="1200" dirty="0">
                <a:effectLst>
                  <a:outerShdw blurRad="38100" dist="38100" dir="2700000" algn="tl">
                    <a:srgbClr val="000000">
                      <a:alpha val="43137"/>
                    </a:srgbClr>
                  </a:outerShdw>
                </a:effectLst>
                <a:latin typeface="+mn-lt"/>
              </a:rPr>
              <a:t> = TRUE;</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completeRequest</a:t>
            </a:r>
            <a:r>
              <a:rPr lang="en-US" sz="1200" dirty="0">
                <a:effectLst>
                  <a:outerShdw blurRad="38100" dist="38100" dir="2700000" algn="tl">
                    <a:srgbClr val="000000">
                      <a:alpha val="43137"/>
                    </a:srgbClr>
                  </a:outerShdw>
                </a:effectLst>
                <a:latin typeface="+mn-lt"/>
              </a:rPr>
              <a:t> = FALSE;</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KeReleaseSpinlock</a:t>
            </a:r>
            <a:r>
              <a:rPr lang="en-US" sz="1200" dirty="0">
                <a:effectLst>
                  <a:outerShdw blurRad="38100" dist="38100" dir="2700000" algn="tl">
                    <a:srgbClr val="000000">
                      <a:alpha val="43137"/>
                    </a:srgbClr>
                  </a:outerShdw>
                </a:effectLst>
                <a:latin typeface="+mn-lt"/>
              </a:rPr>
              <a:t>(&amp;</a:t>
            </a:r>
            <a:r>
              <a:rPr lang="en-US" sz="1200" dirty="0" err="1">
                <a:effectLst>
                  <a:outerShdw blurRad="38100" dist="38100" dir="2700000" algn="tl">
                    <a:srgbClr val="000000">
                      <a:alpha val="43137"/>
                    </a:srgbClr>
                  </a:outerShdw>
                </a:effectLst>
                <a:latin typeface="+mn-lt"/>
              </a:rPr>
              <a:t>reqContext</a:t>
            </a:r>
            <a:r>
              <a:rPr lang="en-US" sz="1200" dirty="0">
                <a:effectLst>
                  <a:outerShdw blurRad="38100" dist="38100" dir="2700000" algn="tl">
                    <a:srgbClr val="000000">
                      <a:alpha val="43137"/>
                    </a:srgbClr>
                  </a:outerShdw>
                </a:effectLst>
                <a:latin typeface="+mn-lt"/>
              </a:rPr>
              <a:t>-&gt;Lock, </a:t>
            </a:r>
            <a:r>
              <a:rPr lang="en-US" sz="1200" dirty="0" err="1">
                <a:effectLst>
                  <a:outerShdw blurRad="38100" dist="38100" dir="2700000" algn="tl">
                    <a:srgbClr val="000000">
                      <a:alpha val="43137"/>
                    </a:srgbClr>
                  </a:outerShdw>
                </a:effectLst>
                <a:latin typeface="+mn-lt"/>
              </a:rPr>
              <a:t>oldIrql</a:t>
            </a:r>
            <a:r>
              <a:rPr lang="en-US" sz="1200" dirty="0">
                <a:effectLst>
                  <a:outerShdw blurRad="38100" dist="38100" dir="2700000" algn="tl">
                    <a:srgbClr val="000000">
                      <a:alpha val="43137"/>
                    </a:srgbClr>
                  </a:outerShdw>
                </a:effectLst>
                <a:latin typeface="+mn-lt"/>
              </a:rPr>
              <a:t>);</a:t>
            </a: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if (</a:t>
            </a:r>
            <a:r>
              <a:rPr lang="en-US" sz="1200" dirty="0" err="1">
                <a:effectLst>
                  <a:outerShdw blurRad="38100" dist="38100" dir="2700000" algn="tl">
                    <a:srgbClr val="000000">
                      <a:alpha val="43137"/>
                    </a:srgbClr>
                  </a:outerShdw>
                </a:effectLst>
                <a:latin typeface="+mn-lt"/>
              </a:rPr>
              <a:t>completeRequest</a:t>
            </a:r>
            <a:r>
              <a:rPr lang="en-US" sz="1200" dirty="0">
                <a:effectLst>
                  <a:outerShdw blurRad="38100" dist="38100" dir="2700000" algn="tl">
                    <a:srgbClr val="000000">
                      <a:alpha val="43137"/>
                    </a:srgbClr>
                  </a:outerShdw>
                </a:effectLst>
                <a:latin typeface="+mn-lt"/>
              </a:rPr>
              <a: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WdfRequestComplete</a:t>
            </a:r>
            <a:r>
              <a:rPr lang="en-US" sz="1200" dirty="0">
                <a:effectLst>
                  <a:outerShdw blurRad="38100" dist="38100" dir="2700000" algn="tl">
                    <a:srgbClr val="000000">
                      <a:alpha val="43137"/>
                    </a:srgbClr>
                  </a:outerShdw>
                </a:effectLst>
                <a:latin typeface="+mn-lt"/>
              </a:rPr>
              <a:t>(Request, STATUS_CANCELLED);</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a:t>
            </a: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p:txBody>
      </p:sp>
      <p:sp>
        <p:nvSpPr>
          <p:cNvPr id="5" name="Rectangle 4"/>
          <p:cNvSpPr txBox="1">
            <a:spLocks noChangeArrowheads="1"/>
          </p:cNvSpPr>
          <p:nvPr/>
        </p:nvSpPr>
        <p:spPr bwMode="auto">
          <a:xfrm>
            <a:off x="4792663" y="1422400"/>
            <a:ext cx="4038600" cy="4710113"/>
          </a:xfrm>
          <a:prstGeom prst="rect">
            <a:avLst/>
          </a:prstGeom>
          <a:solidFill>
            <a:srgbClr val="00B0F0"/>
          </a:solidFill>
          <a:ln w="12700">
            <a:solidFill>
              <a:schemeClr val="folHlink"/>
            </a:solidFill>
            <a:miter lim="800000"/>
            <a:headEnd type="none" w="sm" len="sm"/>
            <a:tailEnd type="none" w="sm" len="sm"/>
          </a:ln>
          <a:effectLst>
            <a:outerShdw blurRad="63500" sx="102000" sy="102000" algn="ctr" rotWithShape="0">
              <a:prstClr val="black">
                <a:alpha val="40000"/>
              </a:prstClr>
            </a:outerShdw>
          </a:effectLst>
        </p:spPr>
        <p:txBody>
          <a:bodyPr lIns="91432" tIns="45717" rIns="91432" bIns="45717" anchor="ctr">
            <a:spAutoFit/>
          </a:bodyPr>
          <a:lstStyle/>
          <a:p>
            <a:pPr fontAlgn="auto">
              <a:spcBef>
                <a:spcPts val="0"/>
              </a:spcBef>
              <a:spcAft>
                <a:spcPts val="0"/>
              </a:spcAft>
              <a:defRPr/>
            </a:pPr>
            <a:r>
              <a:rPr lang="en-US" sz="1200" dirty="0" err="1">
                <a:effectLst>
                  <a:outerShdw blurRad="38100" dist="38100" dir="2700000" algn="tl">
                    <a:srgbClr val="000000">
                      <a:alpha val="43137"/>
                    </a:srgbClr>
                  </a:outerShdw>
                </a:effectLst>
                <a:latin typeface="+mn-lt"/>
              </a:rPr>
              <a:t>EvtDpcForIsr</a:t>
            </a:r>
            <a:r>
              <a:rPr lang="en-US" sz="1200" dirty="0">
                <a:effectLst>
                  <a:outerShdw blurRad="38100" dist="38100" dir="2700000" algn="tl">
                    <a:srgbClr val="000000">
                      <a:alpha val="43137"/>
                    </a:srgbClr>
                  </a:outerShdw>
                </a:effectLst>
                <a:latin typeface="+mn-lt"/>
              </a:rPr>
              <a:t>(Interrupt)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completeRequest</a:t>
            </a:r>
            <a:r>
              <a:rPr lang="en-US" sz="1200" dirty="0">
                <a:effectLst>
                  <a:outerShdw blurRad="38100" dist="38100" dir="2700000" algn="tl">
                    <a:srgbClr val="000000">
                      <a:alpha val="43137"/>
                    </a:srgbClr>
                  </a:outerShdw>
                </a:effectLst>
                <a:latin typeface="+mn-lt"/>
              </a:rPr>
              <a:t> = TRUE;</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KeAcquireSpinlock</a:t>
            </a:r>
            <a:r>
              <a:rPr lang="en-US" sz="1200" dirty="0">
                <a:effectLst>
                  <a:outerShdw blurRad="38100" dist="38100" dir="2700000" algn="tl">
                    <a:srgbClr val="000000">
                      <a:alpha val="43137"/>
                    </a:srgbClr>
                  </a:outerShdw>
                </a:effectLst>
                <a:latin typeface="+mn-lt"/>
              </a:rPr>
              <a:t>(&amp;</a:t>
            </a:r>
            <a:r>
              <a:rPr lang="en-US" sz="1200" dirty="0" err="1">
                <a:effectLst>
                  <a:outerShdw blurRad="38100" dist="38100" dir="2700000" algn="tl">
                    <a:srgbClr val="000000">
                      <a:alpha val="43137"/>
                    </a:srgbClr>
                  </a:outerShdw>
                </a:effectLst>
                <a:latin typeface="+mn-lt"/>
              </a:rPr>
              <a:t>reqContext</a:t>
            </a:r>
            <a:r>
              <a:rPr lang="en-US" sz="1200" dirty="0">
                <a:effectLst>
                  <a:outerShdw blurRad="38100" dist="38100" dir="2700000" algn="tl">
                    <a:srgbClr val="000000">
                      <a:alpha val="43137"/>
                    </a:srgbClr>
                  </a:outerShdw>
                </a:effectLst>
                <a:latin typeface="+mn-lt"/>
              </a:rPr>
              <a:t>-&gt;Lock, &amp;</a:t>
            </a:r>
            <a:r>
              <a:rPr lang="en-US" sz="1200" dirty="0" err="1">
                <a:effectLst>
                  <a:outerShdw blurRad="38100" dist="38100" dir="2700000" algn="tl">
                    <a:srgbClr val="000000">
                      <a:alpha val="43137"/>
                    </a:srgbClr>
                  </a:outerShdw>
                </a:effectLst>
                <a:latin typeface="+mn-lt"/>
              </a:rPr>
              <a:t>oldIrql</a:t>
            </a:r>
            <a:r>
              <a:rPr lang="en-US" sz="1200" dirty="0">
                <a:effectLst>
                  <a:outerShdw blurRad="38100" dist="38100" dir="2700000" algn="tl">
                    <a:srgbClr val="000000">
                      <a:alpha val="43137"/>
                    </a:srgbClr>
                  </a:outerShdw>
                </a:effectLst>
                <a:latin typeface="+mn-lt"/>
              </a:rPr>
              <a:t>);</a:t>
            </a: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if (</a:t>
            </a:r>
            <a:r>
              <a:rPr lang="en-US" sz="1200" dirty="0" err="1">
                <a:effectLst>
                  <a:outerShdw blurRad="38100" dist="38100" dir="2700000" algn="tl">
                    <a:srgbClr val="000000">
                      <a:alpha val="43137"/>
                    </a:srgbClr>
                  </a:outerShdw>
                </a:effectLst>
                <a:latin typeface="+mn-lt"/>
              </a:rPr>
              <a:t>reqContext</a:t>
            </a:r>
            <a:r>
              <a:rPr lang="en-US" sz="1200" dirty="0">
                <a:effectLst>
                  <a:outerShdw blurRad="38100" dist="38100" dir="2700000" algn="tl">
                    <a:srgbClr val="000000">
                      <a:alpha val="43137"/>
                    </a:srgbClr>
                  </a:outerShdw>
                </a:effectLst>
                <a:latin typeface="+mn-lt"/>
              </a:rPr>
              <a:t>-&gt; </a:t>
            </a:r>
            <a:r>
              <a:rPr lang="en-US" sz="1200" dirty="0" err="1">
                <a:effectLst>
                  <a:outerShdw blurRad="38100" dist="38100" dir="2700000" algn="tl">
                    <a:srgbClr val="000000">
                      <a:alpha val="43137"/>
                    </a:srgbClr>
                  </a:outerShdw>
                </a:effectLst>
                <a:latin typeface="+mn-lt"/>
              </a:rPr>
              <a:t>IsCancelled</a:t>
            </a:r>
            <a:r>
              <a:rPr lang="en-US" sz="1200" dirty="0">
                <a:effectLst>
                  <a:outerShdw blurRad="38100" dist="38100" dir="2700000" algn="tl">
                    <a:srgbClr val="000000">
                      <a:alpha val="43137"/>
                    </a:srgbClr>
                  </a:outerShdw>
                </a:effectLst>
                <a:latin typeface="+mn-lt"/>
              </a:rPr>
              <a:t> == FALSE)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status = </a:t>
            </a:r>
            <a:r>
              <a:rPr lang="en-US" sz="1200" dirty="0" err="1">
                <a:effectLst>
                  <a:outerShdw blurRad="38100" dist="38100" dir="2700000" algn="tl">
                    <a:srgbClr val="000000">
                      <a:alpha val="43137"/>
                    </a:srgbClr>
                  </a:outerShdw>
                </a:effectLst>
                <a:latin typeface="+mn-lt"/>
              </a:rPr>
              <a:t>WdfRequestUnmarkCancelable</a:t>
            </a:r>
            <a:r>
              <a:rPr lang="en-US" sz="1200" dirty="0">
                <a:effectLst>
                  <a:outerShdw blurRad="38100" dist="38100" dir="2700000" algn="tl">
                    <a:srgbClr val="000000">
                      <a:alpha val="43137"/>
                    </a:srgbClr>
                  </a:outerShdw>
                </a:effectLst>
                <a:latin typeface="+mn-lt"/>
              </a:rPr>
              <a:t>(Request);</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if (status == STATUS_CANCELLED)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completeRequest</a:t>
            </a:r>
            <a:r>
              <a:rPr lang="en-US" sz="1200" dirty="0">
                <a:effectLst>
                  <a:outerShdw blurRad="38100" dist="38100" dir="2700000" algn="tl">
                    <a:srgbClr val="000000">
                      <a:alpha val="43137"/>
                    </a:srgbClr>
                  </a:outerShdw>
                </a:effectLst>
                <a:latin typeface="+mn-lt"/>
              </a:rPr>
              <a:t> = FALSE;</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status = STATUS_SUCCESS;</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 else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if (</a:t>
            </a:r>
            <a:r>
              <a:rPr lang="en-US" sz="1200" dirty="0" err="1">
                <a:effectLst>
                  <a:outerShdw blurRad="38100" dist="38100" dir="2700000" algn="tl">
                    <a:srgbClr val="000000">
                      <a:alpha val="43137"/>
                    </a:srgbClr>
                  </a:outerShdw>
                </a:effectLst>
                <a:latin typeface="+mn-lt"/>
              </a:rPr>
              <a:t>reqContext</a:t>
            </a:r>
            <a:r>
              <a:rPr lang="en-US" sz="1200" dirty="0">
                <a:effectLst>
                  <a:outerShdw blurRad="38100" dist="38100" dir="2700000" algn="tl">
                    <a:srgbClr val="000000">
                      <a:alpha val="43137"/>
                    </a:srgbClr>
                  </a:outerShdw>
                </a:effectLst>
                <a:latin typeface="+mn-lt"/>
              </a:rPr>
              <a:t>-&gt;</a:t>
            </a:r>
            <a:r>
              <a:rPr lang="en-US" sz="1200" dirty="0" err="1">
                <a:effectLst>
                  <a:outerShdw blurRad="38100" dist="38100" dir="2700000" algn="tl">
                    <a:srgbClr val="000000">
                      <a:alpha val="43137"/>
                    </a:srgbClr>
                  </a:outerShdw>
                </a:effectLst>
                <a:latin typeface="+mn-lt"/>
              </a:rPr>
              <a:t>IsTerminateFailed</a:t>
            </a:r>
            <a:r>
              <a:rPr lang="en-US" sz="1200" dirty="0">
                <a:effectLst>
                  <a:outerShdw blurRad="38100" dist="38100" dir="2700000" algn="tl">
                    <a:srgbClr val="000000">
                      <a:alpha val="43137"/>
                    </a:srgbClr>
                  </a:outerShdw>
                </a:effectLst>
                <a:latin typeface="+mn-lt"/>
              </a:rPr>
              <a: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status = STATUS_CANCELLED;</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 else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completeRequest</a:t>
            </a:r>
            <a:r>
              <a:rPr lang="en-US" sz="1200" dirty="0">
                <a:effectLst>
                  <a:outerShdw blurRad="38100" dist="38100" dir="2700000" algn="tl">
                    <a:srgbClr val="000000">
                      <a:alpha val="43137"/>
                    </a:srgbClr>
                  </a:outerShdw>
                </a:effectLst>
                <a:latin typeface="+mn-lt"/>
              </a:rPr>
              <a:t> = FALSE</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KeReleaseSpinlock</a:t>
            </a:r>
            <a:r>
              <a:rPr lang="en-US" sz="1200" dirty="0">
                <a:effectLst>
                  <a:outerShdw blurRad="38100" dist="38100" dir="2700000" algn="tl">
                    <a:srgbClr val="000000">
                      <a:alpha val="43137"/>
                    </a:srgbClr>
                  </a:outerShdw>
                </a:effectLst>
                <a:latin typeface="+mn-lt"/>
              </a:rPr>
              <a:t>(&amp;</a:t>
            </a:r>
            <a:r>
              <a:rPr lang="en-US" sz="1200" dirty="0" err="1">
                <a:effectLst>
                  <a:outerShdw blurRad="38100" dist="38100" dir="2700000" algn="tl">
                    <a:srgbClr val="000000">
                      <a:alpha val="43137"/>
                    </a:srgbClr>
                  </a:outerShdw>
                </a:effectLst>
                <a:latin typeface="+mn-lt"/>
              </a:rPr>
              <a:t>reqContext</a:t>
            </a:r>
            <a:r>
              <a:rPr lang="en-US" sz="1200" dirty="0">
                <a:effectLst>
                  <a:outerShdw blurRad="38100" dist="38100" dir="2700000" algn="tl">
                    <a:srgbClr val="000000">
                      <a:alpha val="43137"/>
                    </a:srgbClr>
                  </a:outerShdw>
                </a:effectLst>
                <a:latin typeface="+mn-lt"/>
              </a:rPr>
              <a:t>-&gt;Lock, </a:t>
            </a:r>
            <a:r>
              <a:rPr lang="en-US" sz="1200" dirty="0" err="1">
                <a:effectLst>
                  <a:outerShdw blurRad="38100" dist="38100" dir="2700000" algn="tl">
                    <a:srgbClr val="000000">
                      <a:alpha val="43137"/>
                    </a:srgbClr>
                  </a:outerShdw>
                </a:effectLst>
                <a:latin typeface="+mn-lt"/>
              </a:rPr>
              <a:t>oldIrql</a:t>
            </a:r>
            <a:r>
              <a:rPr lang="en-US" sz="1200" dirty="0">
                <a:effectLst>
                  <a:outerShdw blurRad="38100" dist="38100" dir="2700000" algn="tl">
                    <a:srgbClr val="000000">
                      <a:alpha val="43137"/>
                    </a:srgbClr>
                  </a:outerShdw>
                </a:effectLst>
                <a:latin typeface="+mn-lt"/>
              </a:rPr>
              <a:t>);</a:t>
            </a:r>
          </a:p>
          <a:p>
            <a:pPr fontAlgn="auto">
              <a:spcBef>
                <a:spcPts val="0"/>
              </a:spcBef>
              <a:spcAft>
                <a:spcPts val="0"/>
              </a:spcAft>
              <a:defRPr/>
            </a:pPr>
            <a:endParaRPr lang="en-US" sz="1200" dirty="0">
              <a:effectLst>
                <a:outerShdw blurRad="38100" dist="38100" dir="2700000" algn="tl">
                  <a:srgbClr val="000000">
                    <a:alpha val="43137"/>
                  </a:srgbClr>
                </a:outerShdw>
              </a:effectLst>
              <a:latin typeface="+mn-lt"/>
            </a:endParaRP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WdfObjectDereference</a:t>
            </a:r>
            <a:r>
              <a:rPr lang="en-US" sz="1200" dirty="0">
                <a:effectLst>
                  <a:outerShdw blurRad="38100" dist="38100" dir="2700000" algn="tl">
                    <a:srgbClr val="000000">
                      <a:alpha val="43137"/>
                    </a:srgbClr>
                  </a:outerShdw>
                </a:effectLst>
                <a:latin typeface="+mn-lt"/>
              </a:rPr>
              <a:t>(Request);</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if (</a:t>
            </a:r>
            <a:r>
              <a:rPr lang="en-US" sz="1200" dirty="0" err="1">
                <a:effectLst>
                  <a:outerShdw blurRad="38100" dist="38100" dir="2700000" algn="tl">
                    <a:srgbClr val="000000">
                      <a:alpha val="43137"/>
                    </a:srgbClr>
                  </a:outerShdw>
                </a:effectLst>
                <a:latin typeface="+mn-lt"/>
              </a:rPr>
              <a:t>completeRequest</a:t>
            </a:r>
            <a:r>
              <a:rPr lang="en-US" sz="1200" dirty="0">
                <a:effectLst>
                  <a:outerShdw blurRad="38100" dist="38100" dir="2700000" algn="tl">
                    <a:srgbClr val="000000">
                      <a:alpha val="43137"/>
                    </a:srgbClr>
                  </a:outerShdw>
                </a:effectLst>
                <a:latin typeface="+mn-lt"/>
              </a:rPr>
              <a: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r>
              <a:rPr lang="en-US" sz="1200" dirty="0" err="1">
                <a:effectLst>
                  <a:outerShdw blurRad="38100" dist="38100" dir="2700000" algn="tl">
                    <a:srgbClr val="000000">
                      <a:alpha val="43137"/>
                    </a:srgbClr>
                  </a:outerShdw>
                </a:effectLst>
                <a:latin typeface="+mn-lt"/>
              </a:rPr>
              <a:t>WdfRequestComplete</a:t>
            </a:r>
            <a:r>
              <a:rPr lang="en-US" sz="1200" dirty="0">
                <a:effectLst>
                  <a:outerShdw blurRad="38100" dist="38100" dir="2700000" algn="tl">
                    <a:srgbClr val="000000">
                      <a:alpha val="43137"/>
                    </a:srgbClr>
                  </a:outerShdw>
                </a:effectLst>
                <a:latin typeface="+mn-lt"/>
              </a:rPr>
              <a:t>(Request, status);</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    };</a:t>
            </a:r>
          </a:p>
          <a:p>
            <a:pPr fontAlgn="auto">
              <a:spcBef>
                <a:spcPts val="0"/>
              </a:spcBef>
              <a:spcAft>
                <a:spcPts val="0"/>
              </a:spcAft>
              <a:defRPr/>
            </a:pPr>
            <a:r>
              <a:rPr lang="en-US" sz="1200" dirty="0">
                <a:effectLst>
                  <a:outerShdw blurRad="38100" dist="38100" dir="2700000" algn="tl">
                    <a:srgbClr val="000000">
                      <a:alpha val="43137"/>
                    </a:srgbClr>
                  </a:outerShdw>
                </a:effectLst>
                <a:latin typeface="+mn-lt"/>
              </a:rPr>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5057" name="Picture 2" descr="Microsoft logo and tagline"/>
          <p:cNvPicPr>
            <a:picLocks noChangeAspect="1" noChangeArrowheads="1"/>
          </p:cNvPicPr>
          <p:nvPr/>
        </p:nvPicPr>
        <p:blipFill>
          <a:blip r:embed="rId3"/>
          <a:srcRect/>
          <a:stretch>
            <a:fillRect/>
          </a:stretch>
        </p:blipFill>
        <p:spPr bwMode="black">
          <a:xfrm>
            <a:off x="1601788" y="2787650"/>
            <a:ext cx="5940425" cy="1282700"/>
          </a:xfrm>
          <a:prstGeom prst="rect">
            <a:avLst/>
          </a:prstGeom>
          <a:noFill/>
          <a:ln w="9525">
            <a:noFill/>
            <a:miter lim="800000"/>
            <a:headEnd/>
            <a:tailEnd/>
          </a:ln>
        </p:spPr>
      </p:pic>
      <p:sp>
        <p:nvSpPr>
          <p:cNvPr id="45058" name="Text Box 3"/>
          <p:cNvSpPr txBox="1">
            <a:spLocks noChangeArrowheads="1"/>
          </p:cNvSpPr>
          <p:nvPr/>
        </p:nvSpPr>
        <p:spPr bwMode="blackWhite">
          <a:xfrm>
            <a:off x="381000" y="5926138"/>
            <a:ext cx="8382000" cy="523875"/>
          </a:xfrm>
          <a:prstGeom prst="rect">
            <a:avLst/>
          </a:prstGeom>
          <a:noFill/>
          <a:ln w="12700">
            <a:noFill/>
            <a:miter lim="800000"/>
            <a:headEnd type="none" w="sm" len="sm"/>
            <a:tailEnd type="none" w="sm" len="sm"/>
          </a:ln>
        </p:spPr>
        <p:txBody>
          <a:bodyPr lIns="91417" tIns="45710" rIns="91417" bIns="45710">
            <a:spAutoFit/>
          </a:bodyPr>
          <a:lstStyle/>
          <a:p>
            <a:pPr algn="ctr" defTabSz="912813" eaLnBrk="0" hangingPunct="0"/>
            <a:r>
              <a:rPr lang="en-US" sz="700">
                <a:solidFill>
                  <a:schemeClr val="tx2"/>
                </a:solidFill>
                <a:latin typeface="Segoe" pitchFamily="34" charset="0"/>
                <a:cs typeface="Arial" charset="0"/>
              </a:rPr>
              <a:t>© 2007 Microsoft Corporation. All rights reserved. Microsoft, Windows, Windows Vista and other product names are or may be registered trademarks and/or trademarks in the U.S. and/or other countries.</a:t>
            </a:r>
          </a:p>
          <a:p>
            <a:pPr algn="ctr" defTabSz="912813" eaLnBrk="0" hangingPunct="0"/>
            <a:r>
              <a:rPr lang="en-US" sz="700">
                <a:solidFill>
                  <a:schemeClr val="tx2"/>
                </a:solidFill>
                <a:latin typeface="Segoe"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a:solidFill>
                  <a:schemeClr val="tx2"/>
                </a:solidFill>
                <a:latin typeface="Segoe" pitchFamily="34" charset="0"/>
                <a:cs typeface="Arial" charset="0"/>
              </a:rPr>
            </a:br>
            <a:r>
              <a:rPr lang="en-US" sz="700">
                <a:solidFill>
                  <a:schemeClr val="tx2"/>
                </a:solidFill>
                <a:latin typeface="Segoe"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ounded Rectangle 31"/>
          <p:cNvSpPr/>
          <p:nvPr/>
        </p:nvSpPr>
        <p:spPr bwMode="auto">
          <a:xfrm>
            <a:off x="1515436" y="2895600"/>
            <a:ext cx="2057400" cy="16764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600" dirty="0" err="1">
                <a:solidFill>
                  <a:schemeClr val="tx1"/>
                </a:solidFill>
                <a:effectLst>
                  <a:outerShdw blurRad="38100" dist="38100" dir="2700000" algn="tl">
                    <a:srgbClr val="000000">
                      <a:alpha val="43137"/>
                    </a:srgbClr>
                  </a:outerShdw>
                </a:effectLst>
              </a:rPr>
              <a:t>HIDclass</a:t>
            </a:r>
            <a:r>
              <a:rPr lang="en-US" sz="1600" dirty="0">
                <a:solidFill>
                  <a:schemeClr val="tx1"/>
                </a:solidFill>
                <a:effectLst>
                  <a:outerShdw blurRad="38100" dist="38100" dir="2700000" algn="tl">
                    <a:srgbClr val="000000">
                      <a:alpha val="43137"/>
                    </a:srgbClr>
                  </a:outerShdw>
                </a:effectLst>
              </a:rPr>
              <a:t> Driver</a:t>
            </a:r>
          </a:p>
          <a:p>
            <a:pPr algn="ctr" defTabSz="1096963">
              <a:defRPr/>
            </a:pPr>
            <a:endParaRPr lang="en-US" sz="1600" dirty="0">
              <a:solidFill>
                <a:schemeClr val="tx1"/>
              </a:solidFill>
              <a:effectLst>
                <a:outerShdw blurRad="38100" dist="38100" dir="2700000" algn="tl">
                  <a:srgbClr val="000000">
                    <a:alpha val="43137"/>
                  </a:srgbClr>
                </a:outerShdw>
              </a:effectLst>
            </a:endParaRPr>
          </a:p>
          <a:p>
            <a:pPr algn="ctr" defTabSz="1096963">
              <a:defRPr/>
            </a:pPr>
            <a:endParaRPr lang="en-US" sz="1600" dirty="0">
              <a:solidFill>
                <a:schemeClr val="tx1"/>
              </a:solidFill>
              <a:effectLst>
                <a:outerShdw blurRad="38100" dist="38100" dir="2700000" algn="tl">
                  <a:srgbClr val="000000">
                    <a:alpha val="43137"/>
                  </a:srgbClr>
                </a:outerShdw>
              </a:effectLst>
            </a:endParaRPr>
          </a:p>
          <a:p>
            <a:pPr algn="ctr" defTabSz="1096963">
              <a:defRPr/>
            </a:pPr>
            <a:endParaRPr lang="en-US" sz="1600" dirty="0">
              <a:solidFill>
                <a:schemeClr val="tx1"/>
              </a:solidFill>
              <a:effectLst>
                <a:outerShdw blurRad="38100" dist="38100" dir="2700000" algn="tl">
                  <a:srgbClr val="000000">
                    <a:alpha val="43137"/>
                  </a:srgbClr>
                </a:outerShdw>
              </a:effectLst>
            </a:endParaRPr>
          </a:p>
          <a:p>
            <a:pPr algn="ctr" defTabSz="1096963">
              <a:defRPr/>
            </a:pPr>
            <a:endParaRPr lang="en-US" sz="1600" dirty="0">
              <a:solidFill>
                <a:schemeClr val="tx1"/>
              </a:solidFill>
              <a:effectLst>
                <a:outerShdw blurRad="38100" dist="38100" dir="2700000" algn="tl">
                  <a:srgbClr val="000000">
                    <a:alpha val="43137"/>
                  </a:srgbClr>
                </a:outerShdw>
              </a:effectLst>
            </a:endParaRPr>
          </a:p>
        </p:txBody>
      </p:sp>
      <p:sp>
        <p:nvSpPr>
          <p:cNvPr id="2" name="Title 1"/>
          <p:cNvSpPr>
            <a:spLocks noGrp="1"/>
          </p:cNvSpPr>
          <p:nvPr>
            <p:ph type="title"/>
          </p:nvPr>
        </p:nvSpPr>
        <p:spPr>
          <a:xfrm>
            <a:off x="382588" y="228600"/>
            <a:ext cx="8380412" cy="1191095"/>
          </a:xfrm>
        </p:spPr>
        <p:txBody>
          <a:bodyPr/>
          <a:lstStyle/>
          <a:p>
            <a:pPr defTabSz="912777" eaLnBrk="1" hangingPunct="1">
              <a:defRPr/>
            </a:pPr>
            <a:r>
              <a:rPr smtClean="0"/>
              <a:t>Driver Stack</a:t>
            </a:r>
            <a:br>
              <a:rPr smtClean="0"/>
            </a:br>
            <a:r>
              <a:rPr sz="3600" smtClean="0">
                <a:solidFill>
                  <a:schemeClr val="accent1"/>
                </a:solidFill>
              </a:rPr>
              <a:t>WDM</a:t>
            </a:r>
            <a:endParaRPr>
              <a:solidFill>
                <a:schemeClr val="accent1"/>
              </a:solidFill>
            </a:endParaRPr>
          </a:p>
        </p:txBody>
      </p:sp>
      <p:sp>
        <p:nvSpPr>
          <p:cNvPr id="9" name="Rounded Rectangle 8"/>
          <p:cNvSpPr/>
          <p:nvPr/>
        </p:nvSpPr>
        <p:spPr bwMode="auto">
          <a:xfrm>
            <a:off x="1515436" y="4876800"/>
            <a:ext cx="20574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600" dirty="0">
                <a:solidFill>
                  <a:schemeClr val="tx1"/>
                </a:solidFill>
                <a:effectLst>
                  <a:outerShdw blurRad="38100" dist="38100" dir="2700000" algn="tl">
                    <a:srgbClr val="000000">
                      <a:alpha val="43137"/>
                    </a:srgbClr>
                  </a:outerShdw>
                </a:effectLst>
              </a:rPr>
              <a:t>USB bus driver (PDO)</a:t>
            </a:r>
          </a:p>
        </p:txBody>
      </p:sp>
      <p:sp>
        <p:nvSpPr>
          <p:cNvPr id="24" name="Rounded Rectangle 23"/>
          <p:cNvSpPr/>
          <p:nvPr/>
        </p:nvSpPr>
        <p:spPr bwMode="auto">
          <a:xfrm>
            <a:off x="372436" y="1905000"/>
            <a:ext cx="12954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400" dirty="0">
                <a:solidFill>
                  <a:schemeClr val="tx1"/>
                </a:solidFill>
                <a:effectLst>
                  <a:outerShdw blurRad="38100" dist="38100" dir="2700000" algn="tl">
                    <a:srgbClr val="000000">
                      <a:alpha val="43137"/>
                    </a:srgbClr>
                  </a:outerShdw>
                </a:effectLst>
              </a:rPr>
              <a:t>System Control Device</a:t>
            </a:r>
          </a:p>
        </p:txBody>
      </p:sp>
      <p:sp>
        <p:nvSpPr>
          <p:cNvPr id="26" name="Rounded Rectangle 25"/>
          <p:cNvSpPr/>
          <p:nvPr/>
        </p:nvSpPr>
        <p:spPr bwMode="auto">
          <a:xfrm>
            <a:off x="1896436" y="1905000"/>
            <a:ext cx="12954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400" dirty="0">
                <a:solidFill>
                  <a:schemeClr val="tx1"/>
                </a:solidFill>
                <a:effectLst>
                  <a:outerShdw blurRad="38100" dist="38100" dir="2700000" algn="tl">
                    <a:srgbClr val="000000">
                      <a:alpha val="43137"/>
                    </a:srgbClr>
                  </a:outerShdw>
                </a:effectLst>
              </a:rPr>
              <a:t>Consumer Control Device</a:t>
            </a:r>
          </a:p>
        </p:txBody>
      </p:sp>
      <p:sp>
        <p:nvSpPr>
          <p:cNvPr id="27" name="Rounded Rectangle 26"/>
          <p:cNvSpPr/>
          <p:nvPr/>
        </p:nvSpPr>
        <p:spPr bwMode="auto">
          <a:xfrm>
            <a:off x="3420436" y="1905000"/>
            <a:ext cx="12954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400" dirty="0">
                <a:solidFill>
                  <a:schemeClr val="tx1"/>
                </a:solidFill>
                <a:effectLst>
                  <a:outerShdw blurRad="38100" dist="38100" dir="2700000" algn="tl">
                    <a:srgbClr val="000000">
                      <a:alpha val="43137"/>
                    </a:srgbClr>
                  </a:outerShdw>
                </a:effectLst>
              </a:rPr>
              <a:t>Vendor-defined Device</a:t>
            </a:r>
          </a:p>
        </p:txBody>
      </p:sp>
      <p:sp>
        <p:nvSpPr>
          <p:cNvPr id="28" name="Rounded Rectangle 27"/>
          <p:cNvSpPr/>
          <p:nvPr/>
        </p:nvSpPr>
        <p:spPr bwMode="auto">
          <a:xfrm>
            <a:off x="1667836" y="3581400"/>
            <a:ext cx="1752600" cy="9906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2" tIns="45717" rIns="91432" bIns="45717" anchor="ctr"/>
          <a:lstStyle/>
          <a:p>
            <a:pPr algn="ctr" defTabSz="914063">
              <a:defRPr/>
            </a:pPr>
            <a:r>
              <a:rPr lang="en-US" sz="1600" dirty="0">
                <a:solidFill>
                  <a:schemeClr val="tx1"/>
                </a:solidFill>
                <a:effectLst>
                  <a:outerShdw blurRad="38100" dist="38100" dir="2700000" algn="tl">
                    <a:srgbClr val="000000">
                      <a:alpha val="43137"/>
                    </a:srgbClr>
                  </a:outerShdw>
                </a:effectLst>
              </a:rPr>
              <a:t>WDM function driver </a:t>
            </a:r>
          </a:p>
          <a:p>
            <a:pPr algn="ctr" defTabSz="914063">
              <a:defRPr/>
            </a:pPr>
            <a:r>
              <a:rPr lang="en-US" sz="1600" dirty="0">
                <a:solidFill>
                  <a:schemeClr val="tx1"/>
                </a:solidFill>
                <a:effectLst>
                  <a:outerShdw blurRad="38100" dist="38100" dir="2700000" algn="tl">
                    <a:srgbClr val="000000">
                      <a:alpha val="43137"/>
                    </a:srgbClr>
                  </a:outerShdw>
                </a:effectLst>
              </a:rPr>
              <a:t>(HID </a:t>
            </a:r>
            <a:r>
              <a:rPr lang="en-US" sz="1600" dirty="0" err="1">
                <a:solidFill>
                  <a:schemeClr val="tx1"/>
                </a:solidFill>
                <a:effectLst>
                  <a:outerShdw blurRad="38100" dist="38100" dir="2700000" algn="tl">
                    <a:srgbClr val="000000">
                      <a:alpha val="43137"/>
                    </a:srgbClr>
                  </a:outerShdw>
                </a:effectLst>
              </a:rPr>
              <a:t>minidriver</a:t>
            </a:r>
            <a:r>
              <a:rPr lang="en-US" sz="1600" dirty="0">
                <a:solidFill>
                  <a:schemeClr val="tx1"/>
                </a:solidFill>
                <a:effectLst>
                  <a:outerShdw blurRad="38100" dist="38100" dir="2700000" algn="tl">
                    <a:srgbClr val="000000">
                      <a:alpha val="43137"/>
                    </a:srgbClr>
                  </a:outerShdw>
                </a:effectLst>
              </a:rPr>
              <a:t>)</a:t>
            </a:r>
          </a:p>
        </p:txBody>
      </p:sp>
      <p:pic>
        <p:nvPicPr>
          <p:cNvPr id="13" name="Picture 12" descr="osrfx2.JPG"/>
          <p:cNvPicPr>
            <a:picLocks noChangeAspect="1"/>
          </p:cNvPicPr>
          <p:nvPr/>
        </p:nvPicPr>
        <p:blipFill>
          <a:blip r:embed="rId3"/>
          <a:stretch>
            <a:fillRect/>
          </a:stretch>
        </p:blipFill>
        <p:spPr>
          <a:xfrm>
            <a:off x="2278063" y="5791200"/>
            <a:ext cx="533400" cy="403225"/>
          </a:xfrm>
          <a:prstGeom prst="rect">
            <a:avLst/>
          </a:prstGeom>
          <a:effectLst>
            <a:outerShdw blurRad="63500" sx="102000" sy="102000" algn="ctr" rotWithShape="0">
              <a:prstClr val="black">
                <a:alpha val="40000"/>
              </a:prstClr>
            </a:outerShdw>
          </a:effectLst>
        </p:spPr>
      </p:pic>
      <p:sp>
        <p:nvSpPr>
          <p:cNvPr id="17" name="TextBox 16"/>
          <p:cNvSpPr txBox="1"/>
          <p:nvPr/>
        </p:nvSpPr>
        <p:spPr>
          <a:xfrm>
            <a:off x="3725863" y="5781675"/>
            <a:ext cx="3962400" cy="368300"/>
          </a:xfrm>
          <a:prstGeom prst="rect">
            <a:avLst/>
          </a:prstGeom>
          <a:noFill/>
        </p:spPr>
        <p:txBody>
          <a:bodyPr>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Segoe" pitchFamily="34" charset="0"/>
                <a:sym typeface="Wingdings" pitchFamily="2" charset="2"/>
              </a:rPr>
              <a:t> </a:t>
            </a:r>
            <a:r>
              <a:rPr lang="en-US" dirty="0">
                <a:effectLst>
                  <a:outerShdw blurRad="38100" dist="38100" dir="2700000" algn="tl">
                    <a:srgbClr val="000000">
                      <a:alpha val="43137"/>
                    </a:srgbClr>
                  </a:outerShdw>
                </a:effectLst>
                <a:latin typeface="Segoe" pitchFamily="34" charset="0"/>
              </a:rPr>
              <a:t>OSR USB-FX2 device Plugged in</a:t>
            </a:r>
          </a:p>
        </p:txBody>
      </p:sp>
      <p:sp>
        <p:nvSpPr>
          <p:cNvPr id="20" name="TextBox 19"/>
          <p:cNvSpPr txBox="1"/>
          <p:nvPr/>
        </p:nvSpPr>
        <p:spPr>
          <a:xfrm>
            <a:off x="4487863" y="5019675"/>
            <a:ext cx="3733800" cy="368300"/>
          </a:xfrm>
          <a:prstGeom prst="rect">
            <a:avLst/>
          </a:prstGeom>
          <a:noFill/>
        </p:spPr>
        <p:txBody>
          <a:bodyPr>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Segoe" pitchFamily="34" charset="0"/>
                <a:sym typeface="Wingdings" pitchFamily="2" charset="2"/>
              </a:rPr>
              <a:t> </a:t>
            </a:r>
            <a:r>
              <a:rPr lang="en-US" dirty="0">
                <a:effectLst>
                  <a:outerShdw blurRad="38100" dist="38100" dir="2700000" algn="tl">
                    <a:srgbClr val="000000">
                      <a:alpha val="43137"/>
                    </a:srgbClr>
                  </a:outerShdw>
                </a:effectLst>
                <a:latin typeface="Segoe" pitchFamily="34" charset="0"/>
              </a:rPr>
              <a:t>USB bus driver creates PDO</a:t>
            </a:r>
          </a:p>
        </p:txBody>
      </p:sp>
      <p:sp>
        <p:nvSpPr>
          <p:cNvPr id="21" name="TextBox 20"/>
          <p:cNvSpPr txBox="1"/>
          <p:nvPr/>
        </p:nvSpPr>
        <p:spPr>
          <a:xfrm>
            <a:off x="4716463" y="3267075"/>
            <a:ext cx="4191000" cy="1200150"/>
          </a:xfrm>
          <a:prstGeom prst="rect">
            <a:avLst/>
          </a:prstGeom>
          <a:noFill/>
        </p:spPr>
        <p:txBody>
          <a:bodyPr>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Segoe" pitchFamily="34" charset="0"/>
                <a:sym typeface="Wingdings" pitchFamily="2" charset="2"/>
              </a:rPr>
              <a:t> </a:t>
            </a:r>
            <a:r>
              <a:rPr lang="en-US" dirty="0">
                <a:effectLst>
                  <a:outerShdw blurRad="38100" dist="38100" dir="2700000" algn="tl">
                    <a:srgbClr val="000000">
                      <a:alpha val="43137"/>
                    </a:srgbClr>
                  </a:outerShdw>
                </a:effectLst>
                <a:latin typeface="Segoe" pitchFamily="34" charset="0"/>
              </a:rPr>
              <a:t>WDM function driver loads and registers with </a:t>
            </a:r>
            <a:r>
              <a:rPr lang="en-US" dirty="0" err="1">
                <a:effectLst>
                  <a:outerShdw blurRad="38100" dist="38100" dir="2700000" algn="tl">
                    <a:srgbClr val="000000">
                      <a:alpha val="43137"/>
                    </a:srgbClr>
                  </a:outerShdw>
                </a:effectLst>
                <a:latin typeface="Segoe" pitchFamily="34" charset="0"/>
              </a:rPr>
              <a:t>HIDclass</a:t>
            </a:r>
            <a:r>
              <a:rPr lang="en-US" dirty="0">
                <a:effectLst>
                  <a:outerShdw blurRad="38100" dist="38100" dir="2700000" algn="tl">
                    <a:srgbClr val="000000">
                      <a:alpha val="43137"/>
                    </a:srgbClr>
                  </a:outerShdw>
                </a:effectLst>
                <a:latin typeface="Segoe" pitchFamily="34" charset="0"/>
              </a:rPr>
              <a:t> as </a:t>
            </a:r>
            <a:r>
              <a:rPr lang="en-US" dirty="0" err="1">
                <a:effectLst>
                  <a:outerShdw blurRad="38100" dist="38100" dir="2700000" algn="tl">
                    <a:srgbClr val="000000">
                      <a:alpha val="43137"/>
                    </a:srgbClr>
                  </a:outerShdw>
                </a:effectLst>
                <a:latin typeface="Segoe" pitchFamily="34" charset="0"/>
              </a:rPr>
              <a:t>minidriver</a:t>
            </a:r>
            <a:r>
              <a:rPr lang="en-US" dirty="0">
                <a:effectLst>
                  <a:outerShdw blurRad="38100" dist="38100" dir="2700000" algn="tl">
                    <a:srgbClr val="000000">
                      <a:alpha val="43137"/>
                    </a:srgbClr>
                  </a:outerShdw>
                </a:effectLst>
                <a:latin typeface="Segoe" pitchFamily="34" charset="0"/>
              </a:rPr>
              <a:t>. </a:t>
            </a:r>
            <a:r>
              <a:rPr lang="en-US" dirty="0" err="1">
                <a:effectLst>
                  <a:outerShdw blurRad="38100" dist="38100" dir="2700000" algn="tl">
                    <a:srgbClr val="000000">
                      <a:alpha val="43137"/>
                    </a:srgbClr>
                  </a:outerShdw>
                </a:effectLst>
                <a:latin typeface="Segoe" pitchFamily="34" charset="0"/>
              </a:rPr>
              <a:t>HIDclass</a:t>
            </a:r>
            <a:r>
              <a:rPr lang="en-US" dirty="0">
                <a:effectLst>
                  <a:outerShdw blurRad="38100" dist="38100" dir="2700000" algn="tl">
                    <a:srgbClr val="000000">
                      <a:alpha val="43137"/>
                    </a:srgbClr>
                  </a:outerShdw>
                </a:effectLst>
                <a:latin typeface="Segoe" pitchFamily="34" charset="0"/>
              </a:rPr>
              <a:t> creates DO and attached to lower PDO</a:t>
            </a:r>
          </a:p>
        </p:txBody>
      </p:sp>
      <p:sp>
        <p:nvSpPr>
          <p:cNvPr id="22" name="TextBox 21"/>
          <p:cNvSpPr txBox="1"/>
          <p:nvPr/>
        </p:nvSpPr>
        <p:spPr>
          <a:xfrm>
            <a:off x="5187950" y="1809750"/>
            <a:ext cx="4038600" cy="923925"/>
          </a:xfrm>
          <a:prstGeom prst="rect">
            <a:avLst/>
          </a:prstGeom>
          <a:noFill/>
        </p:spPr>
        <p:txBody>
          <a:bodyPr>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Segoe" pitchFamily="34" charset="0"/>
                <a:sym typeface="Wingdings" pitchFamily="2" charset="2"/>
              </a:rPr>
              <a:t> </a:t>
            </a:r>
            <a:r>
              <a:rPr lang="en-US" dirty="0" err="1">
                <a:effectLst>
                  <a:outerShdw blurRad="38100" dist="38100" dir="2700000" algn="tl">
                    <a:srgbClr val="000000">
                      <a:alpha val="43137"/>
                    </a:srgbClr>
                  </a:outerShdw>
                </a:effectLst>
                <a:latin typeface="Segoe" pitchFamily="34" charset="0"/>
              </a:rPr>
              <a:t>HIDclass</a:t>
            </a:r>
            <a:r>
              <a:rPr lang="en-US" dirty="0">
                <a:effectLst>
                  <a:outerShdw blurRad="38100" dist="38100" dir="2700000" algn="tl">
                    <a:srgbClr val="000000">
                      <a:alpha val="43137"/>
                    </a:srgbClr>
                  </a:outerShdw>
                </a:effectLst>
                <a:latin typeface="Segoe" pitchFamily="34" charset="0"/>
              </a:rPr>
              <a:t> driver creates PDOs for top-level collections found in HID descriptor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par>
                          <p:cTn id="16" fill="hold">
                            <p:stCondLst>
                              <p:cond delay="0"/>
                            </p:stCondLst>
                            <p:childTnLst>
                              <p:par>
                                <p:cTn id="17" presetID="4" presetClass="entr" presetSubtype="3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out)">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par>
                          <p:cTn id="27" fill="hold">
                            <p:stCondLst>
                              <p:cond delay="0"/>
                            </p:stCondLst>
                            <p:childTnLst>
                              <p:par>
                                <p:cTn id="28" presetID="4" presetClass="entr" presetSubtype="3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ox(out)">
                                      <p:cBhvr>
                                        <p:cTn id="30" dur="10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par>
                          <p:cTn id="35" fill="hold">
                            <p:stCondLst>
                              <p:cond delay="0"/>
                            </p:stCondLst>
                            <p:childTnLst>
                              <p:par>
                                <p:cTn id="36" presetID="4" presetClass="entr" presetSubtype="32"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ox(out)">
                                      <p:cBhvr>
                                        <p:cTn id="38" dur="1000"/>
                                        <p:tgtEl>
                                          <p:spTgt spid="24"/>
                                        </p:tgtEl>
                                      </p:cBhvr>
                                    </p:animEffect>
                                  </p:childTnLst>
                                </p:cTn>
                              </p:par>
                            </p:childTnLst>
                          </p:cTn>
                        </p:par>
                        <p:par>
                          <p:cTn id="39" fill="hold">
                            <p:stCondLst>
                              <p:cond delay="1000"/>
                            </p:stCondLst>
                            <p:childTnLst>
                              <p:par>
                                <p:cTn id="40" presetID="4" presetClass="entr" presetSubtype="32"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ox(out)">
                                      <p:cBhvr>
                                        <p:cTn id="42" dur="1000"/>
                                        <p:tgtEl>
                                          <p:spTgt spid="26"/>
                                        </p:tgtEl>
                                      </p:cBhvr>
                                    </p:animEffect>
                                  </p:childTnLst>
                                </p:cTn>
                              </p:par>
                            </p:childTnLst>
                          </p:cTn>
                        </p:par>
                        <p:par>
                          <p:cTn id="43" fill="hold">
                            <p:stCondLst>
                              <p:cond delay="2000"/>
                            </p:stCondLst>
                            <p:childTnLst>
                              <p:par>
                                <p:cTn id="44" presetID="4" presetClass="entr" presetSubtype="32"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ox(out)">
                                      <p:cBhvr>
                                        <p:cTn id="4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1191095"/>
          </a:xfrm>
        </p:spPr>
        <p:txBody>
          <a:bodyPr/>
          <a:lstStyle/>
          <a:p>
            <a:pPr defTabSz="912777" eaLnBrk="1" hangingPunct="1">
              <a:defRPr/>
            </a:pPr>
            <a:r>
              <a:rPr smtClean="0"/>
              <a:t>Driver Stack</a:t>
            </a:r>
            <a:br>
              <a:rPr smtClean="0"/>
            </a:br>
            <a:r>
              <a:rPr sz="3600" smtClean="0">
                <a:solidFill>
                  <a:schemeClr val="accent1"/>
                </a:solidFill>
              </a:rPr>
              <a:t>KMDF</a:t>
            </a:r>
            <a:endParaRPr>
              <a:solidFill>
                <a:schemeClr val="accent1"/>
              </a:solidFill>
            </a:endParaRPr>
          </a:p>
        </p:txBody>
      </p:sp>
      <p:sp>
        <p:nvSpPr>
          <p:cNvPr id="17" name="TextBox 16"/>
          <p:cNvSpPr txBox="1"/>
          <p:nvPr/>
        </p:nvSpPr>
        <p:spPr>
          <a:xfrm>
            <a:off x="3649663" y="5867400"/>
            <a:ext cx="3962400" cy="369888"/>
          </a:xfrm>
          <a:prstGeom prst="rect">
            <a:avLst/>
          </a:prstGeom>
          <a:noFill/>
        </p:spPr>
        <p:txBody>
          <a:bodyPr>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Segoe" pitchFamily="34" charset="0"/>
                <a:sym typeface="Wingdings" pitchFamily="2" charset="2"/>
              </a:rPr>
              <a:t> </a:t>
            </a:r>
            <a:r>
              <a:rPr lang="en-US" dirty="0">
                <a:effectLst>
                  <a:outerShdw blurRad="38100" dist="38100" dir="2700000" algn="tl">
                    <a:srgbClr val="000000">
                      <a:alpha val="43137"/>
                    </a:srgbClr>
                  </a:outerShdw>
                </a:effectLst>
                <a:latin typeface="Segoe" pitchFamily="34" charset="0"/>
              </a:rPr>
              <a:t>OSR USB-FX2 device Plugged in</a:t>
            </a:r>
          </a:p>
        </p:txBody>
      </p:sp>
      <p:sp>
        <p:nvSpPr>
          <p:cNvPr id="20" name="TextBox 19"/>
          <p:cNvSpPr txBox="1"/>
          <p:nvPr/>
        </p:nvSpPr>
        <p:spPr>
          <a:xfrm>
            <a:off x="4259263" y="5105400"/>
            <a:ext cx="3733800" cy="369888"/>
          </a:xfrm>
          <a:prstGeom prst="rect">
            <a:avLst/>
          </a:prstGeom>
          <a:noFill/>
        </p:spPr>
        <p:txBody>
          <a:bodyPr>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Segoe" pitchFamily="34" charset="0"/>
                <a:sym typeface="Wingdings" pitchFamily="2" charset="2"/>
              </a:rPr>
              <a:t> </a:t>
            </a:r>
            <a:r>
              <a:rPr lang="en-US" dirty="0">
                <a:effectLst>
                  <a:outerShdw blurRad="38100" dist="38100" dir="2700000" algn="tl">
                    <a:srgbClr val="000000">
                      <a:alpha val="43137"/>
                    </a:srgbClr>
                  </a:outerShdw>
                </a:effectLst>
                <a:latin typeface="Segoe" pitchFamily="34" charset="0"/>
              </a:rPr>
              <a:t>USB bus driver creates PDO</a:t>
            </a:r>
          </a:p>
        </p:txBody>
      </p:sp>
      <p:sp>
        <p:nvSpPr>
          <p:cNvPr id="22" name="TextBox 21"/>
          <p:cNvSpPr txBox="1"/>
          <p:nvPr/>
        </p:nvSpPr>
        <p:spPr>
          <a:xfrm>
            <a:off x="5167313" y="1819275"/>
            <a:ext cx="4038600" cy="923925"/>
          </a:xfrm>
          <a:prstGeom prst="rect">
            <a:avLst/>
          </a:prstGeom>
          <a:noFill/>
        </p:spPr>
        <p:txBody>
          <a:bodyPr>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Segoe" pitchFamily="34" charset="0"/>
                <a:sym typeface="Wingdings" pitchFamily="2" charset="2"/>
              </a:rPr>
              <a:t> </a:t>
            </a:r>
            <a:r>
              <a:rPr lang="en-US" dirty="0" err="1">
                <a:effectLst>
                  <a:outerShdw blurRad="38100" dist="38100" dir="2700000" algn="tl">
                    <a:srgbClr val="000000">
                      <a:alpha val="43137"/>
                    </a:srgbClr>
                  </a:outerShdw>
                </a:effectLst>
                <a:latin typeface="Segoe" pitchFamily="34" charset="0"/>
              </a:rPr>
              <a:t>HIDClass</a:t>
            </a:r>
            <a:r>
              <a:rPr lang="en-US" dirty="0">
                <a:effectLst>
                  <a:outerShdw blurRad="38100" dist="38100" dir="2700000" algn="tl">
                    <a:srgbClr val="000000">
                      <a:alpha val="43137"/>
                    </a:srgbClr>
                  </a:outerShdw>
                </a:effectLst>
                <a:latin typeface="Segoe" pitchFamily="34" charset="0"/>
              </a:rPr>
              <a:t> driver creates PDOs for top-level collections found in HID descriptor</a:t>
            </a:r>
          </a:p>
        </p:txBody>
      </p:sp>
      <p:sp>
        <p:nvSpPr>
          <p:cNvPr id="9" name="Rounded Rectangle 8"/>
          <p:cNvSpPr/>
          <p:nvPr/>
        </p:nvSpPr>
        <p:spPr bwMode="auto">
          <a:xfrm>
            <a:off x="1515436" y="4953000"/>
            <a:ext cx="20574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600" dirty="0">
                <a:solidFill>
                  <a:schemeClr val="tx1"/>
                </a:solidFill>
                <a:effectLst>
                  <a:outerShdw blurRad="38100" dist="38100" dir="2700000" algn="tl">
                    <a:srgbClr val="000000">
                      <a:alpha val="43137"/>
                    </a:srgbClr>
                  </a:outerShdw>
                </a:effectLst>
              </a:rPr>
              <a:t>USB bus driver (PDO)</a:t>
            </a:r>
          </a:p>
        </p:txBody>
      </p:sp>
      <p:sp>
        <p:nvSpPr>
          <p:cNvPr id="24" name="Rounded Rectangle 23"/>
          <p:cNvSpPr/>
          <p:nvPr/>
        </p:nvSpPr>
        <p:spPr bwMode="auto">
          <a:xfrm>
            <a:off x="372436" y="1905000"/>
            <a:ext cx="12954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400" dirty="0">
                <a:solidFill>
                  <a:schemeClr val="tx1"/>
                </a:solidFill>
                <a:effectLst>
                  <a:outerShdw blurRad="38100" dist="38100" dir="2700000" algn="tl">
                    <a:srgbClr val="000000">
                      <a:alpha val="43137"/>
                    </a:srgbClr>
                  </a:outerShdw>
                </a:effectLst>
              </a:rPr>
              <a:t>System Control Device</a:t>
            </a:r>
          </a:p>
        </p:txBody>
      </p:sp>
      <p:sp>
        <p:nvSpPr>
          <p:cNvPr id="26" name="Rounded Rectangle 25"/>
          <p:cNvSpPr/>
          <p:nvPr/>
        </p:nvSpPr>
        <p:spPr bwMode="auto">
          <a:xfrm>
            <a:off x="1896436" y="1905000"/>
            <a:ext cx="12954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400" dirty="0">
                <a:solidFill>
                  <a:schemeClr val="tx1"/>
                </a:solidFill>
                <a:effectLst>
                  <a:outerShdw blurRad="38100" dist="38100" dir="2700000" algn="tl">
                    <a:srgbClr val="000000">
                      <a:alpha val="43137"/>
                    </a:srgbClr>
                  </a:outerShdw>
                </a:effectLst>
              </a:rPr>
              <a:t>Consumer Control Device</a:t>
            </a:r>
          </a:p>
        </p:txBody>
      </p:sp>
      <p:sp>
        <p:nvSpPr>
          <p:cNvPr id="27" name="Rounded Rectangle 26"/>
          <p:cNvSpPr/>
          <p:nvPr/>
        </p:nvSpPr>
        <p:spPr bwMode="auto">
          <a:xfrm>
            <a:off x="3420436" y="1905000"/>
            <a:ext cx="1295400" cy="685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400" dirty="0">
                <a:solidFill>
                  <a:schemeClr val="tx1"/>
                </a:solidFill>
                <a:effectLst>
                  <a:outerShdw blurRad="38100" dist="38100" dir="2700000" algn="tl">
                    <a:srgbClr val="000000">
                      <a:alpha val="43137"/>
                    </a:srgbClr>
                  </a:outerShdw>
                </a:effectLst>
              </a:rPr>
              <a:t>Vendor-defined Device</a:t>
            </a:r>
          </a:p>
        </p:txBody>
      </p:sp>
      <p:pic>
        <p:nvPicPr>
          <p:cNvPr id="13" name="Picture 12" descr="osrfx2.JPG"/>
          <p:cNvPicPr>
            <a:picLocks noChangeAspect="1"/>
          </p:cNvPicPr>
          <p:nvPr/>
        </p:nvPicPr>
        <p:blipFill>
          <a:blip r:embed="rId3"/>
          <a:stretch>
            <a:fillRect/>
          </a:stretch>
        </p:blipFill>
        <p:spPr>
          <a:xfrm>
            <a:off x="2278063" y="5845175"/>
            <a:ext cx="533400" cy="403225"/>
          </a:xfrm>
          <a:prstGeom prst="rect">
            <a:avLst/>
          </a:prstGeom>
          <a:effectLst>
            <a:outerShdw blurRad="63500" sx="102000" sy="102000" algn="ctr" rotWithShape="0">
              <a:prstClr val="black">
                <a:alpha val="40000"/>
              </a:prstClr>
            </a:outerShdw>
          </a:effectLst>
        </p:spPr>
      </p:pic>
      <p:sp>
        <p:nvSpPr>
          <p:cNvPr id="15" name="Rounded Rectangle 14"/>
          <p:cNvSpPr/>
          <p:nvPr/>
        </p:nvSpPr>
        <p:spPr bwMode="auto">
          <a:xfrm>
            <a:off x="1515436" y="4267200"/>
            <a:ext cx="20574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2" tIns="45717" rIns="91432" bIns="45717" anchor="ctr"/>
          <a:lstStyle/>
          <a:p>
            <a:pPr algn="ctr" defTabSz="914063">
              <a:defRPr/>
            </a:pPr>
            <a:r>
              <a:rPr lang="en-US" sz="1600" dirty="0">
                <a:solidFill>
                  <a:schemeClr val="tx1"/>
                </a:solidFill>
                <a:effectLst>
                  <a:outerShdw blurRad="38100" dist="38100" dir="2700000" algn="tl">
                    <a:srgbClr val="000000">
                      <a:alpha val="43137"/>
                    </a:srgbClr>
                  </a:outerShdw>
                </a:effectLst>
              </a:rPr>
              <a:t>KMDF driver (FDO)</a:t>
            </a:r>
          </a:p>
        </p:txBody>
      </p:sp>
      <p:sp>
        <p:nvSpPr>
          <p:cNvPr id="18" name="Rounded Rectangle 17"/>
          <p:cNvSpPr/>
          <p:nvPr/>
        </p:nvSpPr>
        <p:spPr bwMode="auto">
          <a:xfrm>
            <a:off x="1515436" y="2895600"/>
            <a:ext cx="2057400" cy="1143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1600" dirty="0" err="1">
                <a:solidFill>
                  <a:schemeClr val="tx1"/>
                </a:solidFill>
                <a:effectLst>
                  <a:outerShdw blurRad="38100" dist="38100" dir="2700000" algn="tl">
                    <a:srgbClr val="000000">
                      <a:alpha val="43137"/>
                    </a:srgbClr>
                  </a:outerShdw>
                </a:effectLst>
              </a:rPr>
              <a:t>HIDClass</a:t>
            </a:r>
            <a:endParaRPr lang="en-US" sz="1600" dirty="0">
              <a:solidFill>
                <a:schemeClr val="tx1"/>
              </a:solidFill>
              <a:effectLst>
                <a:outerShdw blurRad="38100" dist="38100" dir="2700000" algn="tl">
                  <a:srgbClr val="000000">
                    <a:alpha val="43137"/>
                  </a:srgbClr>
                </a:outerShdw>
              </a:effectLst>
            </a:endParaRPr>
          </a:p>
          <a:p>
            <a:pPr algn="ctr" defTabSz="1096963">
              <a:defRPr/>
            </a:pPr>
            <a:endParaRPr lang="en-US" sz="1600" dirty="0">
              <a:solidFill>
                <a:schemeClr val="tx1"/>
              </a:solidFill>
              <a:effectLst>
                <a:outerShdw blurRad="38100" dist="38100" dir="2700000" algn="tl">
                  <a:srgbClr val="000000">
                    <a:alpha val="43137"/>
                  </a:srgbClr>
                </a:outerShdw>
              </a:effectLst>
            </a:endParaRPr>
          </a:p>
          <a:p>
            <a:pPr algn="ctr" defTabSz="1096963">
              <a:defRPr/>
            </a:pPr>
            <a:endParaRPr lang="en-US" sz="1600" dirty="0">
              <a:solidFill>
                <a:schemeClr val="tx1"/>
              </a:solidFill>
              <a:effectLst>
                <a:outerShdw blurRad="38100" dist="38100" dir="2700000" algn="tl">
                  <a:srgbClr val="000000">
                    <a:alpha val="43137"/>
                  </a:srgbClr>
                </a:outerShdw>
              </a:effectLst>
            </a:endParaRPr>
          </a:p>
          <a:p>
            <a:pPr algn="ctr" defTabSz="1096963">
              <a:defRPr/>
            </a:pPr>
            <a:endParaRPr lang="en-US" sz="1600" dirty="0">
              <a:solidFill>
                <a:schemeClr val="tx1"/>
              </a:solidFill>
              <a:effectLst>
                <a:outerShdw blurRad="38100" dist="38100" dir="2700000" algn="tl">
                  <a:srgbClr val="000000">
                    <a:alpha val="43137"/>
                  </a:srgbClr>
                </a:outerShdw>
              </a:effectLst>
            </a:endParaRPr>
          </a:p>
        </p:txBody>
      </p:sp>
      <p:sp>
        <p:nvSpPr>
          <p:cNvPr id="19" name="Rounded Rectangle 18"/>
          <p:cNvSpPr/>
          <p:nvPr/>
        </p:nvSpPr>
        <p:spPr bwMode="auto">
          <a:xfrm>
            <a:off x="1591636" y="3276600"/>
            <a:ext cx="1905000" cy="762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2" tIns="45717" rIns="91432" bIns="45717" anchor="ctr"/>
          <a:lstStyle/>
          <a:p>
            <a:pPr algn="ctr" defTabSz="914063">
              <a:defRPr/>
            </a:pPr>
            <a:r>
              <a:rPr lang="en-US" sz="1600" dirty="0">
                <a:solidFill>
                  <a:schemeClr val="tx1"/>
                </a:solidFill>
                <a:effectLst>
                  <a:outerShdw blurRad="38100" dist="38100" dir="2700000" algn="tl">
                    <a:srgbClr val="000000">
                      <a:alpha val="43137"/>
                    </a:srgbClr>
                  </a:outerShdw>
                </a:effectLst>
              </a:rPr>
              <a:t>WDM pass-through driver</a:t>
            </a:r>
          </a:p>
          <a:p>
            <a:pPr algn="ctr" defTabSz="914063">
              <a:defRPr/>
            </a:pPr>
            <a:r>
              <a:rPr lang="en-US" sz="1600" dirty="0">
                <a:solidFill>
                  <a:schemeClr val="tx1"/>
                </a:solidFill>
                <a:effectLst>
                  <a:outerShdw blurRad="38100" dist="38100" dir="2700000" algn="tl">
                    <a:srgbClr val="000000">
                      <a:alpha val="43137"/>
                    </a:srgbClr>
                  </a:outerShdw>
                </a:effectLst>
              </a:rPr>
              <a:t>(HID </a:t>
            </a:r>
            <a:r>
              <a:rPr lang="en-US" sz="1600" dirty="0" err="1">
                <a:solidFill>
                  <a:schemeClr val="tx1"/>
                </a:solidFill>
                <a:effectLst>
                  <a:outerShdw blurRad="38100" dist="38100" dir="2700000" algn="tl">
                    <a:srgbClr val="000000">
                      <a:alpha val="43137"/>
                    </a:srgbClr>
                  </a:outerShdw>
                </a:effectLst>
              </a:rPr>
              <a:t>minidriver</a:t>
            </a:r>
            <a:r>
              <a:rPr lang="en-US" sz="1600" dirty="0">
                <a:solidFill>
                  <a:schemeClr val="tx1"/>
                </a:solidFill>
                <a:effectLst>
                  <a:outerShdw blurRad="38100" dist="38100" dir="2700000" algn="tl">
                    <a:srgbClr val="000000">
                      <a:alpha val="43137"/>
                    </a:srgbClr>
                  </a:outerShdw>
                </a:effectLst>
              </a:rPr>
              <a:t>) </a:t>
            </a:r>
          </a:p>
        </p:txBody>
      </p:sp>
      <p:sp>
        <p:nvSpPr>
          <p:cNvPr id="33" name="TextBox 32"/>
          <p:cNvSpPr txBox="1"/>
          <p:nvPr/>
        </p:nvSpPr>
        <p:spPr>
          <a:xfrm>
            <a:off x="4487863" y="4267200"/>
            <a:ext cx="4191000" cy="646113"/>
          </a:xfrm>
          <a:prstGeom prst="rect">
            <a:avLst/>
          </a:prstGeom>
          <a:noFill/>
        </p:spPr>
        <p:txBody>
          <a:bodyPr>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Segoe" pitchFamily="34" charset="0"/>
                <a:sym typeface="Wingdings" pitchFamily="2" charset="2"/>
              </a:rPr>
              <a:t> </a:t>
            </a:r>
            <a:r>
              <a:rPr lang="en-US" dirty="0">
                <a:effectLst>
                  <a:outerShdw blurRad="38100" dist="38100" dir="2700000" algn="tl">
                    <a:srgbClr val="000000">
                      <a:alpha val="43137"/>
                    </a:srgbClr>
                  </a:outerShdw>
                </a:effectLst>
                <a:latin typeface="Segoe" pitchFamily="34" charset="0"/>
              </a:rPr>
              <a:t>KMDF function driver loads and creates FDO</a:t>
            </a:r>
          </a:p>
        </p:txBody>
      </p:sp>
      <p:sp>
        <p:nvSpPr>
          <p:cNvPr id="23" name="TextBox 22"/>
          <p:cNvSpPr txBox="1"/>
          <p:nvPr/>
        </p:nvSpPr>
        <p:spPr>
          <a:xfrm>
            <a:off x="4716463" y="3048000"/>
            <a:ext cx="4191000" cy="1200150"/>
          </a:xfrm>
          <a:prstGeom prst="rect">
            <a:avLst/>
          </a:prstGeom>
          <a:noFill/>
        </p:spPr>
        <p:txBody>
          <a:bodyPr>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Segoe" pitchFamily="34" charset="0"/>
                <a:sym typeface="Wingdings" pitchFamily="2" charset="2"/>
              </a:rPr>
              <a:t> </a:t>
            </a:r>
            <a:r>
              <a:rPr lang="en-US" dirty="0">
                <a:effectLst>
                  <a:outerShdw blurRad="38100" dist="38100" dir="2700000" algn="tl">
                    <a:srgbClr val="000000">
                      <a:alpha val="43137"/>
                    </a:srgbClr>
                  </a:outerShdw>
                </a:effectLst>
                <a:latin typeface="Segoe" pitchFamily="34" charset="0"/>
              </a:rPr>
              <a:t>WDM pass-through driver loads as upper filter and registers with </a:t>
            </a:r>
            <a:r>
              <a:rPr lang="en-US" dirty="0" err="1">
                <a:effectLst>
                  <a:outerShdw blurRad="38100" dist="38100" dir="2700000" algn="tl">
                    <a:srgbClr val="000000">
                      <a:alpha val="43137"/>
                    </a:srgbClr>
                  </a:outerShdw>
                </a:effectLst>
                <a:latin typeface="Segoe" pitchFamily="34" charset="0"/>
              </a:rPr>
              <a:t>HIDClass</a:t>
            </a:r>
            <a:r>
              <a:rPr lang="en-US" dirty="0">
                <a:effectLst>
                  <a:outerShdw blurRad="38100" dist="38100" dir="2700000" algn="tl">
                    <a:srgbClr val="000000">
                      <a:alpha val="43137"/>
                    </a:srgbClr>
                  </a:outerShdw>
                </a:effectLst>
                <a:latin typeface="Segoe" pitchFamily="34" charset="0"/>
              </a:rPr>
              <a:t> as </a:t>
            </a:r>
            <a:r>
              <a:rPr lang="en-US" dirty="0" err="1">
                <a:effectLst>
                  <a:outerShdw blurRad="38100" dist="38100" dir="2700000" algn="tl">
                    <a:srgbClr val="000000">
                      <a:alpha val="43137"/>
                    </a:srgbClr>
                  </a:outerShdw>
                </a:effectLst>
                <a:latin typeface="Segoe" pitchFamily="34" charset="0"/>
              </a:rPr>
              <a:t>minidriver</a:t>
            </a:r>
            <a:r>
              <a:rPr lang="en-US" dirty="0">
                <a:effectLst>
                  <a:outerShdw blurRad="38100" dist="38100" dir="2700000" algn="tl">
                    <a:srgbClr val="000000">
                      <a:alpha val="43137"/>
                    </a:srgbClr>
                  </a:outerShdw>
                </a:effectLst>
                <a:latin typeface="Segoe" pitchFamily="34" charset="0"/>
              </a:rPr>
              <a:t>. </a:t>
            </a:r>
            <a:r>
              <a:rPr lang="en-US" dirty="0" err="1">
                <a:effectLst>
                  <a:outerShdw blurRad="38100" dist="38100" dir="2700000" algn="tl">
                    <a:srgbClr val="000000">
                      <a:alpha val="43137"/>
                    </a:srgbClr>
                  </a:outerShdw>
                </a:effectLst>
                <a:latin typeface="Segoe" pitchFamily="34" charset="0"/>
              </a:rPr>
              <a:t>HIDClass</a:t>
            </a:r>
            <a:r>
              <a:rPr lang="en-US" dirty="0">
                <a:effectLst>
                  <a:outerShdw blurRad="38100" dist="38100" dir="2700000" algn="tl">
                    <a:srgbClr val="000000">
                      <a:alpha val="43137"/>
                    </a:srgbClr>
                  </a:outerShdw>
                </a:effectLst>
                <a:latin typeface="Segoe" pitchFamily="34" charset="0"/>
              </a:rPr>
              <a:t> creates DO and attached to lower FDO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000"/>
                                        <p:tgtEl>
                                          <p:spTgt spid="24"/>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2" grpId="0"/>
      <p:bldP spid="33"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Purpose Of The Sample</a:t>
            </a:r>
            <a:endParaRPr/>
          </a:p>
        </p:txBody>
      </p:sp>
      <p:sp>
        <p:nvSpPr>
          <p:cNvPr id="3" name="Text Placeholder 2"/>
          <p:cNvSpPr>
            <a:spLocks noGrp="1"/>
          </p:cNvSpPr>
          <p:nvPr>
            <p:ph type="body" idx="1"/>
          </p:nvPr>
        </p:nvSpPr>
        <p:spPr>
          <a:xfrm>
            <a:off x="382588" y="1414463"/>
            <a:ext cx="8380412" cy="5376862"/>
          </a:xfrm>
        </p:spPr>
        <p:txBody>
          <a:bodyPr/>
          <a:lstStyle/>
          <a:p>
            <a:pPr marL="382573" indent="-382573" defTabSz="912777" eaLnBrk="1" hangingPunct="1">
              <a:defRPr/>
            </a:pPr>
            <a:r>
              <a:rPr lang="en-US" sz="2400" dirty="0" smtClean="0"/>
              <a:t>Encourage use of KMDF for writing custom HID </a:t>
            </a:r>
            <a:r>
              <a:rPr lang="en-US" sz="2400" dirty="0" err="1" smtClean="0"/>
              <a:t>minidrivers</a:t>
            </a:r>
            <a:endParaRPr lang="en-US" sz="2400" dirty="0" smtClean="0"/>
          </a:p>
          <a:p>
            <a:pPr marL="382573" indent="-382573" defTabSz="912777" eaLnBrk="1" hangingPunct="1">
              <a:defRPr/>
            </a:pPr>
            <a:r>
              <a:rPr lang="en-US" sz="2400" dirty="0" smtClean="0"/>
              <a:t>Demonstrate KMDF features suitable for HID </a:t>
            </a:r>
            <a:r>
              <a:rPr lang="en-US" sz="2400" dirty="0" err="1" smtClean="0"/>
              <a:t>minidrivers</a:t>
            </a:r>
            <a:endParaRPr lang="en-US" sz="2400" dirty="0" smtClean="0"/>
          </a:p>
          <a:p>
            <a:pPr marL="382573" indent="-382573" defTabSz="912777" eaLnBrk="1" hangingPunct="1">
              <a:defRPr/>
            </a:pPr>
            <a:r>
              <a:rPr lang="en-US" sz="2400" dirty="0" smtClean="0"/>
              <a:t>Some of the reasons one may end up writing HID </a:t>
            </a:r>
            <a:r>
              <a:rPr lang="en-US" sz="2400" dirty="0" err="1" smtClean="0"/>
              <a:t>minidriver</a:t>
            </a:r>
            <a:r>
              <a:rPr lang="en-US" sz="2400" dirty="0" smtClean="0"/>
              <a:t> are </a:t>
            </a:r>
          </a:p>
          <a:p>
            <a:pPr marL="704822" lvl="1" indent="-317487" defTabSz="912777" eaLnBrk="1" hangingPunct="1">
              <a:defRPr/>
            </a:pPr>
            <a:r>
              <a:rPr lang="en-US" sz="2000" dirty="0" smtClean="0"/>
              <a:t>Easier to provide complex HID logic in s/w than in firmware </a:t>
            </a:r>
          </a:p>
          <a:p>
            <a:pPr marL="704822" lvl="1" indent="-317487" defTabSz="912777" eaLnBrk="1" hangingPunct="1">
              <a:defRPr/>
            </a:pPr>
            <a:r>
              <a:rPr lang="en-US" sz="2000" dirty="0" smtClean="0"/>
              <a:t>Making a change in s/w may be cheaper than in firmware when device is already in market</a:t>
            </a:r>
          </a:p>
          <a:p>
            <a:pPr marL="704822" lvl="1" indent="-317487" defTabSz="912777" eaLnBrk="1" hangingPunct="1">
              <a:defRPr/>
            </a:pPr>
            <a:r>
              <a:rPr lang="en-US" sz="2000" dirty="0" smtClean="0"/>
              <a:t>Need to make an existing non-HID USB device appear as HID device w/o updating firmware</a:t>
            </a:r>
          </a:p>
          <a:p>
            <a:pPr marL="704822" lvl="1" indent="-317487" defTabSz="912777" eaLnBrk="1" hangingPunct="1">
              <a:defRPr/>
            </a:pPr>
            <a:r>
              <a:rPr lang="en-US" sz="2000" dirty="0" smtClean="0"/>
              <a:t>When there is no inbox support for the device</a:t>
            </a:r>
          </a:p>
          <a:p>
            <a:pPr marL="704822" lvl="1" indent="-317487" defTabSz="912777" eaLnBrk="1" hangingPunct="1">
              <a:defRPr/>
            </a:pPr>
            <a:r>
              <a:rPr lang="en-US" sz="2000" dirty="0" smtClean="0"/>
              <a:t>When sideband communication with </a:t>
            </a:r>
            <a:r>
              <a:rPr lang="en-US" sz="2000" dirty="0" err="1" smtClean="0"/>
              <a:t>minidriver</a:t>
            </a:r>
            <a:r>
              <a:rPr lang="en-US" sz="2000" dirty="0" smtClean="0"/>
              <a:t> is needed, since </a:t>
            </a:r>
            <a:r>
              <a:rPr lang="en-US" sz="2000" dirty="0" err="1" smtClean="0"/>
              <a:t>HIDclass</a:t>
            </a:r>
            <a:r>
              <a:rPr lang="en-US" sz="2000" dirty="0" smtClean="0"/>
              <a:t> driver doesn’t allow user IOCTLs/WMI. With KMDF you can easily enumerate PDOs and use them for sideband communication</a:t>
            </a:r>
          </a:p>
          <a:p>
            <a:pPr marL="382573" indent="-382573" defTabSz="912777" eaLnBrk="1" hangingPunct="1">
              <a:defRPr/>
            </a:pPr>
            <a:endParaRPr lang="en-US" sz="24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1191095"/>
          </a:xfrm>
        </p:spPr>
        <p:txBody>
          <a:bodyPr/>
          <a:lstStyle/>
          <a:p>
            <a:pPr defTabSz="912777" eaLnBrk="1" hangingPunct="1">
              <a:defRPr/>
            </a:pPr>
            <a:r>
              <a:rPr smtClean="0"/>
              <a:t>Sample</a:t>
            </a:r>
            <a:br>
              <a:rPr smtClean="0"/>
            </a:br>
            <a:r>
              <a:rPr sz="3600" smtClean="0">
                <a:solidFill>
                  <a:schemeClr val="accent1"/>
                </a:solidFill>
              </a:rPr>
              <a:t>HIDUSBFX2</a:t>
            </a:r>
            <a:endParaRPr sz="3600">
              <a:solidFill>
                <a:schemeClr val="accent1"/>
              </a:solidFill>
            </a:endParaRPr>
          </a:p>
        </p:txBody>
      </p:sp>
      <p:sp>
        <p:nvSpPr>
          <p:cNvPr id="3" name="Text Placeholder 2"/>
          <p:cNvSpPr>
            <a:spLocks noGrp="1"/>
          </p:cNvSpPr>
          <p:nvPr>
            <p:ph type="body" idx="1"/>
          </p:nvPr>
        </p:nvSpPr>
        <p:spPr>
          <a:xfrm>
            <a:off x="381000" y="1905000"/>
            <a:ext cx="4191000" cy="4186238"/>
          </a:xfrm>
        </p:spPr>
        <p:txBody>
          <a:bodyPr/>
          <a:lstStyle/>
          <a:p>
            <a:pPr marL="382573" indent="-382573" defTabSz="912777" eaLnBrk="1" hangingPunct="1">
              <a:defRPr/>
            </a:pPr>
            <a:r>
              <a:rPr lang="en-US" sz="2800" dirty="0" smtClean="0"/>
              <a:t>For OSR USB-FX2 device (non-HID device)</a:t>
            </a:r>
          </a:p>
          <a:p>
            <a:pPr marL="382573" indent="-382573" defTabSz="912777" eaLnBrk="1" hangingPunct="1">
              <a:defRPr/>
            </a:pPr>
            <a:r>
              <a:rPr lang="en-US" sz="2800" dirty="0" smtClean="0"/>
              <a:t>Maps USB-FX2 device’s switch pack to HID controls for keyboard hot-keys:  Browser, Mail, Sleep etc</a:t>
            </a:r>
          </a:p>
          <a:p>
            <a:pPr marL="382573" indent="-382573" defTabSz="912777" eaLnBrk="1" hangingPunct="1">
              <a:defRPr/>
            </a:pPr>
            <a:r>
              <a:rPr lang="en-US" sz="2800" dirty="0" smtClean="0"/>
              <a:t>Maps 7-segment display and bar graph display as HID features</a:t>
            </a:r>
            <a:endParaRPr lang="en-US" sz="2800" dirty="0"/>
          </a:p>
        </p:txBody>
      </p:sp>
      <p:pic>
        <p:nvPicPr>
          <p:cNvPr id="4" name="Picture 3" descr="osrfx2.JPG"/>
          <p:cNvPicPr>
            <a:picLocks noChangeAspect="1"/>
          </p:cNvPicPr>
          <p:nvPr/>
        </p:nvPicPr>
        <p:blipFill>
          <a:blip r:embed="rId3"/>
          <a:stretch>
            <a:fillRect/>
          </a:stretch>
        </p:blipFill>
        <p:spPr>
          <a:xfrm>
            <a:off x="4695288" y="1905000"/>
            <a:ext cx="3937635" cy="2971800"/>
          </a:xfrm>
          <a:prstGeom prst="rect">
            <a:avLst/>
          </a:prstGeom>
          <a:effectLst>
            <a:outerShdw blurRad="635000" sx="102000" sy="102000" algn="ctr" rotWithShape="0">
              <a:prstClr val="black"/>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Switch Pack Mapping</a:t>
            </a:r>
            <a:endParaRPr/>
          </a:p>
        </p:txBody>
      </p:sp>
      <p:sp>
        <p:nvSpPr>
          <p:cNvPr id="3" name="Text Placeholder 2"/>
          <p:cNvSpPr>
            <a:spLocks noGrp="1"/>
          </p:cNvSpPr>
          <p:nvPr>
            <p:ph type="body" idx="1"/>
          </p:nvPr>
        </p:nvSpPr>
        <p:spPr>
          <a:xfrm>
            <a:off x="382588" y="1414463"/>
            <a:ext cx="8380412" cy="3563937"/>
          </a:xfrm>
        </p:spPr>
        <p:txBody>
          <a:bodyPr/>
          <a:lstStyle/>
          <a:p>
            <a:pPr marL="382573" indent="-382573" defTabSz="912777" eaLnBrk="1" hangingPunct="1">
              <a:defRPr/>
            </a:pPr>
            <a:r>
              <a:rPr lang="en-US" sz="3200" smtClean="0"/>
              <a:t>Mapped as HID “Input Report”</a:t>
            </a:r>
          </a:p>
          <a:p>
            <a:pPr marL="382573" indent="-382573" defTabSz="912777" eaLnBrk="1" hangingPunct="1">
              <a:defRPr/>
            </a:pPr>
            <a:r>
              <a:rPr lang="en-US" sz="3200" smtClean="0"/>
              <a:t>Lower 7 bits represent usages from Consumer Control Collection for keyboard hot-keys</a:t>
            </a:r>
          </a:p>
          <a:p>
            <a:pPr marL="382573" indent="-382573" defTabSz="912777" eaLnBrk="1" hangingPunct="1">
              <a:defRPr/>
            </a:pPr>
            <a:r>
              <a:rPr lang="en-US" sz="3200" smtClean="0"/>
              <a:t>One highest bit is mapped to “Sleep” usage in System Control Collection</a:t>
            </a:r>
          </a:p>
          <a:p>
            <a:pPr marL="382573" indent="-382573" defTabSz="912777" eaLnBrk="1" hangingPunct="1">
              <a:defRPr/>
            </a:pPr>
            <a:endParaRPr lang="en-US" sz="3200" dirty="0"/>
          </a:p>
        </p:txBody>
      </p:sp>
      <p:graphicFrame>
        <p:nvGraphicFramePr>
          <p:cNvPr id="1026" name="Object 2"/>
          <p:cNvGraphicFramePr>
            <a:graphicFrameLocks noChangeAspect="1"/>
          </p:cNvGraphicFramePr>
          <p:nvPr/>
        </p:nvGraphicFramePr>
        <p:xfrm>
          <a:off x="2309813" y="4462463"/>
          <a:ext cx="4541837" cy="2187575"/>
        </p:xfrm>
        <a:graphic>
          <a:graphicData uri="http://schemas.openxmlformats.org/presentationml/2006/ole">
            <p:oleObj spid="_x0000_s1026" name="Visio" r:id="rId4" imgW="7276628" imgH="3504812" progId="">
              <p:embed/>
            </p:oleObj>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7-Segment Display</a:t>
            </a:r>
            <a:endParaRPr/>
          </a:p>
        </p:txBody>
      </p:sp>
      <p:sp>
        <p:nvSpPr>
          <p:cNvPr id="3" name="Text Placeholder 2"/>
          <p:cNvSpPr>
            <a:spLocks noGrp="1"/>
          </p:cNvSpPr>
          <p:nvPr>
            <p:ph type="body" idx="1"/>
          </p:nvPr>
        </p:nvSpPr>
        <p:spPr>
          <a:xfrm>
            <a:off x="382588" y="1414463"/>
            <a:ext cx="8380412" cy="5883275"/>
          </a:xfrm>
        </p:spPr>
        <p:txBody>
          <a:bodyPr/>
          <a:lstStyle/>
          <a:p>
            <a:pPr marL="382573" indent="-382573" defTabSz="912777" eaLnBrk="1" hangingPunct="1">
              <a:defRPr/>
            </a:pPr>
            <a:r>
              <a:rPr lang="en-US" sz="3200" dirty="0" smtClean="0"/>
              <a:t>Mapped as HID “Feature”</a:t>
            </a:r>
          </a:p>
          <a:p>
            <a:pPr marL="382573" indent="-382573" defTabSz="912777" eaLnBrk="1" hangingPunct="1">
              <a:defRPr/>
            </a:pPr>
            <a:r>
              <a:rPr lang="en-US" sz="3200" dirty="0" smtClean="0"/>
              <a:t>HID clients can send </a:t>
            </a:r>
            <a:r>
              <a:rPr lang="en-US" sz="3200" dirty="0" err="1" smtClean="0"/>
              <a:t>SetFeature</a:t>
            </a:r>
            <a:r>
              <a:rPr lang="en-US" sz="3200" dirty="0" smtClean="0"/>
              <a:t> </a:t>
            </a:r>
            <a:br>
              <a:rPr lang="en-US" sz="3200" dirty="0" smtClean="0"/>
            </a:br>
            <a:r>
              <a:rPr lang="en-US" sz="3200" dirty="0" smtClean="0"/>
              <a:t>request to display numbers 1 thru </a:t>
            </a:r>
            <a:br>
              <a:rPr lang="en-US" sz="3200" dirty="0" smtClean="0"/>
            </a:br>
            <a:r>
              <a:rPr lang="en-US" sz="3200" dirty="0" smtClean="0"/>
              <a:t>8 on the segment display</a:t>
            </a:r>
          </a:p>
          <a:p>
            <a:pPr marL="382573" indent="-382573" defTabSz="912777" eaLnBrk="1" hangingPunct="1">
              <a:defRPr/>
            </a:pPr>
            <a:r>
              <a:rPr lang="en-US" sz="3200" dirty="0" smtClean="0"/>
              <a:t>Vendor Defined Usage Page (0xff00)</a:t>
            </a:r>
          </a:p>
          <a:p>
            <a:pPr marL="382573" indent="-382573" defTabSz="912777" eaLnBrk="1" hangingPunct="1">
              <a:defRPr/>
            </a:pPr>
            <a:r>
              <a:rPr lang="en-US" sz="3200" dirty="0" smtClean="0"/>
              <a:t>Vendor Defined Usages </a:t>
            </a:r>
          </a:p>
          <a:p>
            <a:pPr marL="704822" lvl="1" indent="-317487" defTabSz="912777" eaLnBrk="1" hangingPunct="1">
              <a:defRPr/>
            </a:pPr>
            <a:r>
              <a:rPr lang="en-US" sz="2800" dirty="0" smtClean="0"/>
              <a:t>Usage 0x1 thru 0x8</a:t>
            </a:r>
          </a:p>
          <a:p>
            <a:pPr marL="704822" lvl="1" indent="-317487" defTabSz="912777" eaLnBrk="1" hangingPunct="1">
              <a:defRPr/>
            </a:pPr>
            <a:r>
              <a:rPr lang="en-US" sz="2800" dirty="0" smtClean="0"/>
              <a:t>Each usage corresponds to numbers 1 through 8 displayed on segment display. For example, sending usage 0x7 causes the display to show number 7</a:t>
            </a:r>
          </a:p>
          <a:p>
            <a:pPr marL="382573" indent="-382573" defTabSz="912777" eaLnBrk="1" hangingPunct="1">
              <a:defRPr/>
            </a:pPr>
            <a:endParaRPr lang="en-US" sz="3200" dirty="0"/>
          </a:p>
        </p:txBody>
      </p:sp>
      <p:pic>
        <p:nvPicPr>
          <p:cNvPr id="4" name="Picture 31" descr="7-segment"/>
          <p:cNvPicPr>
            <a:picLocks noChangeAspect="1" noChangeArrowheads="1"/>
          </p:cNvPicPr>
          <p:nvPr/>
        </p:nvPicPr>
        <p:blipFill>
          <a:blip r:embed="rId3"/>
          <a:srcRect/>
          <a:stretch>
            <a:fillRect/>
          </a:stretch>
        </p:blipFill>
        <p:spPr>
          <a:xfrm>
            <a:off x="7267575" y="1417638"/>
            <a:ext cx="1495425" cy="2600325"/>
          </a:xfrm>
          <a:prstGeom prst="rect">
            <a:avLst/>
          </a:prstGeom>
          <a:noFill/>
          <a:ln/>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228600"/>
            <a:ext cx="8380412" cy="692498"/>
          </a:xfrm>
        </p:spPr>
        <p:txBody>
          <a:bodyPr/>
          <a:lstStyle/>
          <a:p>
            <a:pPr defTabSz="912777" eaLnBrk="1" hangingPunct="1">
              <a:defRPr/>
            </a:pPr>
            <a:r>
              <a:rPr smtClean="0"/>
              <a:t>Bar Graph Display</a:t>
            </a:r>
            <a:endParaRPr/>
          </a:p>
        </p:txBody>
      </p:sp>
      <p:sp>
        <p:nvSpPr>
          <p:cNvPr id="3" name="Text Placeholder 2"/>
          <p:cNvSpPr>
            <a:spLocks noGrp="1"/>
          </p:cNvSpPr>
          <p:nvPr>
            <p:ph type="body" idx="1"/>
          </p:nvPr>
        </p:nvSpPr>
        <p:spPr>
          <a:xfrm>
            <a:off x="382588" y="1414463"/>
            <a:ext cx="8380412" cy="5800725"/>
          </a:xfrm>
        </p:spPr>
        <p:txBody>
          <a:bodyPr/>
          <a:lstStyle/>
          <a:p>
            <a:pPr marL="382573" indent="-382573" defTabSz="912777" eaLnBrk="1" hangingPunct="1">
              <a:defRPr/>
            </a:pPr>
            <a:r>
              <a:rPr lang="en-US" dirty="0" smtClean="0"/>
              <a:t>Mapped as HID “Feature”</a:t>
            </a:r>
          </a:p>
          <a:p>
            <a:pPr marL="382573" indent="-382573" defTabSz="912777" eaLnBrk="1" hangingPunct="1">
              <a:defRPr/>
            </a:pPr>
            <a:r>
              <a:rPr lang="en-US" dirty="0" smtClean="0"/>
              <a:t>HID clients can send </a:t>
            </a:r>
            <a:r>
              <a:rPr lang="en-US" dirty="0" err="1" smtClean="0"/>
              <a:t>SetFeature</a:t>
            </a:r>
            <a:r>
              <a:rPr lang="en-US" dirty="0" smtClean="0"/>
              <a:t> </a:t>
            </a:r>
            <a:br>
              <a:rPr lang="en-US" dirty="0" smtClean="0"/>
            </a:br>
            <a:r>
              <a:rPr lang="en-US" dirty="0" smtClean="0"/>
              <a:t>request to light up LEDs on </a:t>
            </a:r>
            <a:br>
              <a:rPr lang="en-US" dirty="0" smtClean="0"/>
            </a:br>
            <a:r>
              <a:rPr lang="en-US" dirty="0" smtClean="0"/>
              <a:t>the bar display</a:t>
            </a:r>
          </a:p>
          <a:p>
            <a:pPr marL="382573" indent="-382573" defTabSz="912777" eaLnBrk="1" hangingPunct="1">
              <a:defRPr/>
            </a:pPr>
            <a:r>
              <a:rPr lang="en-US" dirty="0" smtClean="0"/>
              <a:t>Vendor Defined Usage Page </a:t>
            </a:r>
            <a:br>
              <a:rPr lang="en-US" dirty="0" smtClean="0"/>
            </a:br>
            <a:r>
              <a:rPr lang="en-US" dirty="0" smtClean="0"/>
              <a:t>(0xff00)</a:t>
            </a:r>
          </a:p>
          <a:p>
            <a:pPr marL="382573" indent="-382573" defTabSz="912777" eaLnBrk="1" hangingPunct="1">
              <a:defRPr/>
            </a:pPr>
            <a:r>
              <a:rPr lang="en-US" dirty="0" smtClean="0"/>
              <a:t>Vendor Defined Usages </a:t>
            </a:r>
          </a:p>
          <a:p>
            <a:pPr marL="704822" lvl="1" indent="-317487" defTabSz="912777" eaLnBrk="1" hangingPunct="1">
              <a:defRPr/>
            </a:pPr>
            <a:r>
              <a:rPr lang="en-US" dirty="0" smtClean="0"/>
              <a:t>Usage 9 through 18</a:t>
            </a:r>
          </a:p>
          <a:p>
            <a:pPr marL="704822" lvl="1" indent="-317487" defTabSz="912777" eaLnBrk="1" hangingPunct="1">
              <a:defRPr/>
            </a:pPr>
            <a:r>
              <a:rPr lang="en-US" dirty="0" smtClean="0"/>
              <a:t>E.g. Sending usage 9 causes the display to turn on  LED 1</a:t>
            </a:r>
          </a:p>
          <a:p>
            <a:pPr marL="382573" indent="-382573" defTabSz="912777" eaLnBrk="1" hangingPunct="1">
              <a:defRPr/>
            </a:pPr>
            <a:endParaRPr lang="en-US" dirty="0"/>
          </a:p>
        </p:txBody>
      </p:sp>
      <p:pic>
        <p:nvPicPr>
          <p:cNvPr id="4" name="Picture 4" descr="bardiplay-1"/>
          <p:cNvPicPr>
            <a:picLocks noChangeAspect="1" noChangeArrowheads="1"/>
          </p:cNvPicPr>
          <p:nvPr/>
        </p:nvPicPr>
        <p:blipFill>
          <a:blip r:embed="rId3"/>
          <a:srcRect/>
          <a:stretch>
            <a:fillRect/>
          </a:stretch>
        </p:blipFill>
        <p:spPr>
          <a:xfrm>
            <a:off x="7067550" y="1417638"/>
            <a:ext cx="1695450" cy="3200400"/>
          </a:xfrm>
          <a:prstGeom prst="rect">
            <a:avLst/>
          </a:prstGeom>
          <a:noFill/>
          <a:ln/>
          <a:effectLst>
            <a:outerShdw blurRad="63500" sx="102000" sy="102000" algn="ctr" rotWithShape="0">
              <a:prstClr val="black">
                <a:alpha val="40000"/>
              </a:prstClr>
            </a:outerShdw>
            <a:reflection blurRad="6350" stA="52000" endA="300" endPos="35000" dir="5400000" sy="-100000" algn="bl" rotWithShape="0"/>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Hec 2007 Slide Template">
  <a:themeElements>
    <a:clrScheme name="Custom 7">
      <a:dk1>
        <a:srgbClr val="000000"/>
      </a:dk1>
      <a:lt1>
        <a:srgbClr val="FFFFFF"/>
      </a:lt1>
      <a:dk2>
        <a:srgbClr val="26357E"/>
      </a:dk2>
      <a:lt2>
        <a:srgbClr val="FFFFFF"/>
      </a:lt2>
      <a:accent1>
        <a:srgbClr val="FDE399"/>
      </a:accent1>
      <a:accent2>
        <a:srgbClr val="92D050"/>
      </a:accent2>
      <a:accent3>
        <a:srgbClr val="E76429"/>
      </a:accent3>
      <a:accent4>
        <a:srgbClr val="5DD3FF"/>
      </a:accent4>
      <a:accent5>
        <a:srgbClr val="FF9929"/>
      </a:accent5>
      <a:accent6>
        <a:srgbClr val="FFC000"/>
      </a:accent6>
      <a:hlink>
        <a:srgbClr val="FAD366"/>
      </a:hlink>
      <a:folHlink>
        <a:srgbClr val="7030A0"/>
      </a:folHlink>
    </a:clrScheme>
    <a:fontScheme name="Business Value launch template">
      <a:majorFont>
        <a:latin typeface="Segoe Semibold"/>
        <a:ea typeface=""/>
        <a:cs typeface=""/>
      </a:majorFont>
      <a:minorFont>
        <a:latin typeface="Segoe"/>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ln>
          <a:headEnd type="none" w="med" len="med"/>
          <a:tailEnd type="none" w="med" len="med"/>
        </a:ln>
      </a:spPr>
      <a:bodyPr vert="horz" wrap="square" lIns="91432" tIns="45717" rIns="91432" bIns="45717" numCol="1" rtlCol="0" anchor="ctr" anchorCtr="0" compatLnSpc="1">
        <a:prstTxWarp prst="textNoShape">
          <a:avLst/>
        </a:prstTxWarp>
      </a:bodyPr>
      <a:lstStyle>
        <a:defPPr algn="ctr" defTabSz="914063">
          <a:defRPr dirty="0" smtClean="0">
            <a:solidFill>
              <a:schemeClr val="tx1"/>
            </a:solidFill>
            <a:effectLst>
              <a:outerShdw blurRad="38100" dist="38100" dir="2700000" algn="tl">
                <a:srgbClr val="000000">
                  <a:alpha val="43137"/>
                </a:srgbClr>
              </a:outerShdw>
            </a:effectLst>
            <a:latin typeface="Segoe" pitchFamily="34" charset="0"/>
          </a:defRPr>
        </a:defPPr>
      </a:lstStyle>
      <a:style>
        <a:lnRef idx="1">
          <a:schemeClr val="accent2"/>
        </a:lnRef>
        <a:fillRef idx="3">
          <a:schemeClr val="accent2"/>
        </a:fillRef>
        <a:effectRef idx="2">
          <a:schemeClr val="accent2"/>
        </a:effectRef>
        <a:fontRef idx="minor">
          <a:schemeClr val="lt1"/>
        </a:fontRef>
      </a:style>
    </a:spDef>
    <a:lnDef>
      <a:spPr bwMode="auto">
        <a:xfrm>
          <a:off x="0" y="0"/>
          <a:ext cx="1" cy="1"/>
        </a:xfrm>
        <a:custGeom>
          <a:avLst/>
          <a:gdLst/>
          <a:ahLst/>
          <a:cxnLst/>
          <a:rect l="0" t="0" r="0" b="0"/>
          <a:pathLst/>
        </a:cu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none" w="med" len="med"/>
        </a:ln>
        <a:effectLst/>
      </a:spPr>
      <a:bodyPr vert="horz" wrap="square" lIns="109728" tIns="54864" rIns="109728" bIns="54864" numCol="1" anchor="ctr" anchorCtr="0" compatLnSpc="1">
        <a:prstTxWarp prst="textNoShape">
          <a:avLst/>
        </a:prstTxWarp>
      </a:bodyPr>
      <a:lstStyle>
        <a:defPPr marL="0" marR="0" indent="0" algn="l" defTabSz="1096963"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solidFill>
              <a:schemeClr val="bg2"/>
            </a:solidFill>
            <a:effectLst/>
            <a:latin typeface="Segoe Semibold" pitchFamily="34" charset="0"/>
          </a:defRPr>
        </a:defPPr>
      </a:lstStyle>
    </a:lnDef>
    <a:txDef>
      <a:spPr>
        <a:noFill/>
      </a:spPr>
      <a:bodyPr wrap="square" rtlCol="0">
        <a:spAutoFit/>
      </a:bodyPr>
      <a:lstStyle>
        <a:defPPr>
          <a:defRPr sz="2800" dirty="0" err="1" smtClean="0">
            <a:solidFill>
              <a:schemeClr val="tx1"/>
            </a:solidFill>
            <a:effectLst>
              <a:outerShdw blurRad="38100" dist="38100" dir="2700000" algn="tl">
                <a:srgbClr val="000000">
                  <a:alpha val="43137"/>
                </a:srgbClr>
              </a:outerShdw>
            </a:effectLst>
            <a:latin typeface="Segoe" pitchFamily="34" charset="0"/>
          </a:defRPr>
        </a:defPPr>
      </a:lstStyle>
    </a:txDef>
  </a:objectDefaults>
  <a:extraClrSchemeLst>
    <a:extraClrScheme>
      <a:clrScheme name="Business Value launch template 1">
        <a:dk1>
          <a:srgbClr val="000000"/>
        </a:dk1>
        <a:lt1>
          <a:srgbClr val="FFFFFF"/>
        </a:lt1>
        <a:dk2>
          <a:srgbClr val="EF7E39"/>
        </a:dk2>
        <a:lt2>
          <a:srgbClr val="FFFFFF"/>
        </a:lt2>
        <a:accent1>
          <a:srgbClr val="000000"/>
        </a:accent1>
        <a:accent2>
          <a:srgbClr val="54C71B"/>
        </a:accent2>
        <a:accent3>
          <a:srgbClr val="F6C0AE"/>
        </a:accent3>
        <a:accent4>
          <a:srgbClr val="DADADA"/>
        </a:accent4>
        <a:accent5>
          <a:srgbClr val="AAAAAA"/>
        </a:accent5>
        <a:accent6>
          <a:srgbClr val="4BB417"/>
        </a:accent6>
        <a:hlink>
          <a:srgbClr val="FBE019"/>
        </a:hlink>
        <a:folHlink>
          <a:srgbClr val="3D78E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WinHec 2007 Slide Template</Template>
  <TotalTime>0</TotalTime>
  <Words>1198</Words>
  <Application>Microsoft Office PowerPoint</Application>
  <PresentationFormat>On-screen Show (4:3)</PresentationFormat>
  <Paragraphs>253</Paragraphs>
  <Slides>22</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Segoe</vt:lpstr>
      <vt:lpstr>Wingdings</vt:lpstr>
      <vt:lpstr>Lucida Console</vt:lpstr>
      <vt:lpstr>Calibri</vt:lpstr>
      <vt:lpstr>Segoe Semibold</vt:lpstr>
      <vt:lpstr>WinHec 2007 Slide Template</vt:lpstr>
      <vt:lpstr>Visio</vt:lpstr>
      <vt:lpstr>KMDF How to develop framework drivers</vt:lpstr>
      <vt:lpstr>KMDF And HID Minidriver</vt:lpstr>
      <vt:lpstr>Driver Stack WDM</vt:lpstr>
      <vt:lpstr>Driver Stack KMDF</vt:lpstr>
      <vt:lpstr>Purpose Of The Sample</vt:lpstr>
      <vt:lpstr>Sample HIDUSBFX2</vt:lpstr>
      <vt:lpstr>Switch Pack Mapping</vt:lpstr>
      <vt:lpstr>7-Segment Display</vt:lpstr>
      <vt:lpstr>Bar Graph Display</vt:lpstr>
      <vt:lpstr>Sample Details</vt:lpstr>
      <vt:lpstr>Request Cancellation In A Framework Driver</vt:lpstr>
      <vt:lpstr>Request Cancelation</vt:lpstr>
      <vt:lpstr>Using Queues</vt:lpstr>
      <vt:lpstr>Sample Code Smartcard</vt:lpstr>
      <vt:lpstr>Polling For Cancellation</vt:lpstr>
      <vt:lpstr>Using CancelRoutine</vt:lpstr>
      <vt:lpstr>Using CancelRoutine (2)</vt:lpstr>
      <vt:lpstr>Using CancelRoutine (3)</vt:lpstr>
      <vt:lpstr>Using Synchronization Scope</vt:lpstr>
      <vt:lpstr>Using Driver Lock</vt:lpstr>
      <vt:lpstr>Using Driver Lock (2) </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2007-08-17T17:06:22Z</dcterms:created>
  <dcterms:modified xsi:type="dcterms:W3CDTF">2007-08-17T17:06:37Z</dcterms:modified>
</cp:coreProperties>
</file>