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1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3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7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7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1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7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B47FC-31DB-4DB7-BC84-A9AB4EC4DC4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6AF6F-9098-4865-986B-7EAB8194F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A7D69-3379-4E12-9F52-FC877E1F0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630" y="207818"/>
            <a:ext cx="3392518" cy="3857105"/>
          </a:xfrm>
        </p:spPr>
        <p:txBody>
          <a:bodyPr/>
          <a:lstStyle/>
          <a:p>
            <a:r>
              <a:rPr lang="ru-RU" sz="4000" b="1" dirty="0" err="1"/>
              <a:t>Понки</a:t>
            </a:r>
            <a:r>
              <a:rPr lang="ru-RU" sz="4000" b="1" dirty="0"/>
              <a:t> – бот шифровщик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BBD447-E4D3-4F93-82F7-14A3FE49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8" y="1672164"/>
            <a:ext cx="3476232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FC8CC-BB00-4BD4-971E-8CE0E245A9A6}"/>
              </a:ext>
            </a:extLst>
          </p:cNvPr>
          <p:cNvSpPr txBox="1"/>
          <p:nvPr/>
        </p:nvSpPr>
        <p:spPr>
          <a:xfrm>
            <a:off x="9010996" y="6276108"/>
            <a:ext cx="33925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Творение Перфильева Сергея</a:t>
            </a:r>
          </a:p>
        </p:txBody>
      </p:sp>
    </p:spTree>
    <p:extLst>
      <p:ext uri="{BB962C8B-B14F-4D97-AF65-F5344CB8AC3E}">
        <p14:creationId xmlns:p14="http://schemas.microsoft.com/office/powerpoint/2010/main" val="13842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F8CC9-5E32-41E1-96FE-7163C6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F4DC8-E74E-4A5D-9052-79CC95B8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Понки</a:t>
            </a:r>
            <a:r>
              <a:rPr lang="ru-RU" dirty="0"/>
              <a:t> – бот шифровщик в телеграмме, который шифрует ваше послание в изображении </a:t>
            </a:r>
          </a:p>
          <a:p>
            <a:r>
              <a:rPr lang="ru-RU" dirty="0"/>
              <a:t>Цель применения – передача информации без риска их утечки </a:t>
            </a:r>
          </a:p>
          <a:p>
            <a:r>
              <a:rPr lang="ru-RU" dirty="0"/>
              <a:t>Используется – библиотека </a:t>
            </a:r>
            <a:r>
              <a:rPr lang="en-US" dirty="0" err="1"/>
              <a:t>telebot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3C7EE-32C1-49C8-85D1-C77793E0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50" y="599746"/>
            <a:ext cx="9601196" cy="1303867"/>
          </a:xfrm>
        </p:spPr>
        <p:txBody>
          <a:bodyPr/>
          <a:lstStyle/>
          <a:p>
            <a:r>
              <a:rPr lang="ru-RU" dirty="0"/>
              <a:t>Как оно работает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D9D96-181B-407F-9CFE-374313A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50" y="2063856"/>
            <a:ext cx="9601196" cy="3318936"/>
          </a:xfrm>
        </p:spPr>
        <p:txBody>
          <a:bodyPr/>
          <a:lstStyle/>
          <a:p>
            <a:r>
              <a:rPr lang="ru-RU" dirty="0"/>
              <a:t>1–е Приветствие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04BF5-5A17-42BF-8107-00944A12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10" y="1777136"/>
            <a:ext cx="4718410" cy="42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4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E94AA-6242-4001-B6D1-DF012FCD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181" y="647029"/>
            <a:ext cx="7142745" cy="67020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оно работает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C86B9-E0BB-4522-8E8B-8823BBF7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43" y="1979416"/>
            <a:ext cx="9601196" cy="3318936"/>
          </a:xfrm>
        </p:spPr>
        <p:txBody>
          <a:bodyPr/>
          <a:lstStyle/>
          <a:p>
            <a:r>
              <a:rPr lang="ru-RU" dirty="0"/>
              <a:t>2-е Шифровка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B74790-0DE7-4B2E-8B69-84BF692A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5" y="1426413"/>
            <a:ext cx="5540015" cy="47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332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AF041-ABCD-4405-AED3-A98F3D0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517" y="711198"/>
            <a:ext cx="7704219" cy="541868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оно работает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DB78B-6A8B-40AE-AF8C-C172805B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58" y="1915248"/>
            <a:ext cx="9601196" cy="3318936"/>
          </a:xfrm>
        </p:spPr>
        <p:txBody>
          <a:bodyPr/>
          <a:lstStyle/>
          <a:p>
            <a:r>
              <a:rPr lang="ru-RU" dirty="0"/>
              <a:t>3-е Дешифровка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26799-9DA1-4410-A448-E17266DF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899"/>
            <a:ext cx="531030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18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C91B6-26BD-4831-ACA4-B1B7D2B8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752"/>
            <a:ext cx="9601196" cy="1303867"/>
          </a:xfrm>
        </p:spPr>
        <p:txBody>
          <a:bodyPr/>
          <a:lstStyle/>
          <a:p>
            <a:r>
              <a:rPr lang="ru-RU" dirty="0"/>
              <a:t>Примечание 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BA789-7F63-42C4-A1A0-018484F9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180346" cy="3318936"/>
          </a:xfrm>
        </p:spPr>
        <p:txBody>
          <a:bodyPr/>
          <a:lstStyle/>
          <a:p>
            <a:r>
              <a:rPr lang="ru-RU" dirty="0"/>
              <a:t>Если вы это делаете с телефона, то при дешифровки нажми на эту штучку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2A88DE-F373-437C-897B-B757EFFC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51" y="2006845"/>
            <a:ext cx="4188853" cy="41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1A96-343F-4849-998C-4AB4E208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Блок схема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17DD9-3649-41B4-8BB0-4C656FD3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9E0EB1-ABC8-4B2D-A2FE-10111C299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86" y="2370889"/>
            <a:ext cx="6568226" cy="36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1613-70DE-4F61-999E-9DC06D72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4" y="982132"/>
            <a:ext cx="10427369" cy="4893736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37129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76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Понки – бот шифровщик</vt:lpstr>
      <vt:lpstr>Функционал </vt:lpstr>
      <vt:lpstr>Как оно работает ?</vt:lpstr>
      <vt:lpstr>Как оно работает ?</vt:lpstr>
      <vt:lpstr>Как оно работает ?</vt:lpstr>
      <vt:lpstr>Примечание !</vt:lpstr>
      <vt:lpstr>Блок схема 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Понки – бот шифровщик</dc:title>
  <dc:creator>Sergey</dc:creator>
  <cp:lastModifiedBy>Sergey</cp:lastModifiedBy>
  <cp:revision>3</cp:revision>
  <dcterms:created xsi:type="dcterms:W3CDTF">2022-05-04T15:05:03Z</dcterms:created>
  <dcterms:modified xsi:type="dcterms:W3CDTF">2022-05-05T12:12:04Z</dcterms:modified>
</cp:coreProperties>
</file>