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dobe Garamond Pro" panose="02020502060506020403" pitchFamily="18" charset="0"/>
              </a:rPr>
              <a:t>Py_foto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66955" y="6237880"/>
            <a:ext cx="3823445" cy="51852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Проект </a:t>
            </a:r>
            <a:r>
              <a:rPr lang="ru-RU" dirty="0" err="1" smtClean="0"/>
              <a:t>перфильева</a:t>
            </a:r>
            <a:r>
              <a:rPr lang="ru-RU" dirty="0" smtClean="0"/>
              <a:t> </a:t>
            </a:r>
            <a:r>
              <a:rPr lang="ru-RU" dirty="0" err="1" smtClean="0"/>
              <a:t>сергея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45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9400" y="876300"/>
            <a:ext cx="11036299" cy="954680"/>
          </a:xfrm>
        </p:spPr>
        <p:txBody>
          <a:bodyPr/>
          <a:lstStyle/>
          <a:p>
            <a:r>
              <a:rPr lang="ru-RU" sz="4800" dirty="0" smtClean="0"/>
              <a:t>Что из себя</a:t>
            </a:r>
            <a:r>
              <a:rPr lang="en-US" sz="4800" dirty="0" smtClean="0"/>
              <a:t> </a:t>
            </a:r>
            <a:r>
              <a:rPr lang="ru-RU" sz="4800" dirty="0" smtClean="0"/>
              <a:t>представляет </a:t>
            </a:r>
            <a:r>
              <a:rPr lang="en-US" sz="4800" dirty="0" err="1" smtClean="0"/>
              <a:t>Py_foto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930400"/>
            <a:ext cx="12192000" cy="4356100"/>
          </a:xfrm>
        </p:spPr>
        <p:txBody>
          <a:bodyPr/>
          <a:lstStyle/>
          <a:p>
            <a:r>
              <a:rPr lang="en-US" dirty="0" err="1" smtClean="0"/>
              <a:t>Py_foto</a:t>
            </a:r>
            <a:r>
              <a:rPr lang="en-US" dirty="0" smtClean="0"/>
              <a:t> – </a:t>
            </a:r>
            <a:r>
              <a:rPr lang="ru-RU" dirty="0" smtClean="0"/>
              <a:t>Это</a:t>
            </a:r>
            <a:r>
              <a:rPr lang="en-US" dirty="0" smtClean="0"/>
              <a:t> </a:t>
            </a:r>
            <a:r>
              <a:rPr lang="ru-RU" dirty="0" smtClean="0"/>
              <a:t>редактор изображений с входом в него через свою учётную запись</a:t>
            </a:r>
          </a:p>
          <a:p>
            <a:endParaRPr lang="ru-RU" dirty="0"/>
          </a:p>
          <a:p>
            <a:r>
              <a:rPr lang="ru-RU" dirty="0" smtClean="0"/>
              <a:t>В проекте есть</a:t>
            </a:r>
            <a:r>
              <a:rPr lang="en-US" dirty="0" smtClean="0"/>
              <a:t>: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вход через авторизацию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 smtClean="0"/>
              <a:t>Бд</a:t>
            </a:r>
            <a:r>
              <a:rPr lang="ru-RU" dirty="0" smtClean="0"/>
              <a:t> с логинами и </a:t>
            </a:r>
            <a:r>
              <a:rPr lang="ru-RU" dirty="0" err="1" smtClean="0"/>
              <a:t>поролями</a:t>
            </a:r>
            <a:r>
              <a:rPr lang="ru-RU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Редактирование цветовой гаммы (</a:t>
            </a:r>
            <a:r>
              <a:rPr lang="en-US" dirty="0" smtClean="0"/>
              <a:t>R, G, b</a:t>
            </a:r>
            <a:r>
              <a:rPr lang="ru-RU" dirty="0" smtClean="0"/>
              <a:t>) изображения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Изменение </a:t>
            </a:r>
            <a:r>
              <a:rPr lang="ru-RU" dirty="0" err="1" smtClean="0"/>
              <a:t>маштаба</a:t>
            </a:r>
            <a:r>
              <a:rPr lang="ru-RU" dirty="0" smtClean="0"/>
              <a:t> изображения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Сохранение изображения</a:t>
            </a:r>
          </a:p>
          <a:p>
            <a:r>
              <a:rPr lang="ru-RU" dirty="0"/>
              <a:t> </a:t>
            </a:r>
            <a:r>
              <a:rPr lang="ru-RU" dirty="0" smtClean="0"/>
              <a:t>         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771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Будущее развитие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Добавление готовых цветовых схем</a:t>
            </a:r>
          </a:p>
          <a:p>
            <a:r>
              <a:rPr lang="ru-RU" dirty="0" smtClean="0"/>
              <a:t>Наложение  смайликов </a:t>
            </a:r>
          </a:p>
          <a:p>
            <a:r>
              <a:rPr lang="ru-RU" dirty="0" smtClean="0"/>
              <a:t>Хранение своих работ с изображением в </a:t>
            </a:r>
            <a:r>
              <a:rPr lang="ru-RU" dirty="0" err="1" smtClean="0"/>
              <a:t>бд</a:t>
            </a:r>
            <a:endParaRPr lang="ru-RU" dirty="0" smtClean="0"/>
          </a:p>
          <a:p>
            <a:r>
              <a:rPr lang="ru-RU" dirty="0" smtClean="0"/>
              <a:t>И многое другое……</a:t>
            </a:r>
          </a:p>
        </p:txBody>
      </p:sp>
    </p:spTree>
    <p:extLst>
      <p:ext uri="{BB962C8B-B14F-4D97-AF65-F5344CB8AC3E}">
        <p14:creationId xmlns:p14="http://schemas.microsoft.com/office/powerpoint/2010/main" val="175214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 как работает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8915" y="1434597"/>
            <a:ext cx="4575969" cy="3361110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>
            <a:off x="3606800" y="3086100"/>
            <a:ext cx="1741672" cy="2050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6700" y="2737473"/>
            <a:ext cx="334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Первое что встречается в моём </a:t>
            </a:r>
            <a:r>
              <a:rPr lang="en-US" dirty="0" smtClean="0"/>
              <a:t>“</a:t>
            </a:r>
            <a:r>
              <a:rPr lang="ru-RU" dirty="0" smtClean="0"/>
              <a:t>приложении</a:t>
            </a:r>
            <a:r>
              <a:rPr lang="en-US" dirty="0" smtClean="0"/>
              <a:t>”</a:t>
            </a:r>
            <a:r>
              <a:rPr lang="ru-RU" dirty="0"/>
              <a:t> </a:t>
            </a:r>
            <a:r>
              <a:rPr lang="ru-RU" dirty="0" smtClean="0"/>
              <a:t>это вход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42094" y="5380672"/>
            <a:ext cx="4991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вы в 1-й раз то можете зарегистрироваться нажав </a:t>
            </a:r>
            <a:r>
              <a:rPr lang="ru-RU" dirty="0" err="1" smtClean="0"/>
              <a:t>кропку</a:t>
            </a:r>
            <a:r>
              <a:rPr lang="ru-RU" dirty="0" smtClean="0"/>
              <a:t> </a:t>
            </a:r>
            <a:r>
              <a:rPr lang="en-US" dirty="0" smtClean="0"/>
              <a:t>‘</a:t>
            </a:r>
            <a:r>
              <a:rPr lang="ru-RU" dirty="0" smtClean="0"/>
              <a:t>Регистрация</a:t>
            </a:r>
            <a:r>
              <a:rPr lang="en-US" dirty="0" smtClean="0"/>
              <a:t>’</a:t>
            </a:r>
            <a:r>
              <a:rPr lang="ru-RU" dirty="0" smtClean="0"/>
              <a:t> после прохождения регистрации вводи свои данные и пользуйся </a:t>
            </a:r>
            <a:r>
              <a:rPr lang="en-US" dirty="0" err="1"/>
              <a:t>P</a:t>
            </a:r>
            <a:r>
              <a:rPr lang="en-US" dirty="0" err="1" smtClean="0"/>
              <a:t>y_foto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4521200" y="3517900"/>
            <a:ext cx="2514600" cy="2451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12" y="4115110"/>
            <a:ext cx="4219575" cy="2457450"/>
          </a:xfrm>
          <a:prstGeom prst="rect">
            <a:avLst/>
          </a:prstGeom>
        </p:spPr>
      </p:pic>
      <p:cxnSp>
        <p:nvCxnSpPr>
          <p:cNvPr id="19" name="Прямая со стрелкой 18"/>
          <p:cNvCxnSpPr/>
          <p:nvPr/>
        </p:nvCxnSpPr>
        <p:spPr>
          <a:xfrm>
            <a:off x="7861300" y="3564183"/>
            <a:ext cx="762000" cy="9951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13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3338" y="0"/>
            <a:ext cx="9404723" cy="1400530"/>
          </a:xfrm>
        </p:spPr>
        <p:txBody>
          <a:bodyPr/>
          <a:lstStyle/>
          <a:p>
            <a:r>
              <a:rPr lang="ru-RU" dirty="0" smtClean="0"/>
              <a:t>Главная страница </a:t>
            </a:r>
            <a:r>
              <a:rPr lang="en-US" dirty="0" smtClean="0"/>
              <a:t>“</a:t>
            </a:r>
            <a:r>
              <a:rPr lang="ru-RU" dirty="0" smtClean="0"/>
              <a:t>приложения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1853248"/>
            <a:ext cx="6763836" cy="4195762"/>
          </a:xfrm>
        </p:spPr>
      </p:pic>
      <p:sp>
        <p:nvSpPr>
          <p:cNvPr id="5" name="TextBox 4"/>
          <p:cNvSpPr txBox="1"/>
          <p:nvPr/>
        </p:nvSpPr>
        <p:spPr>
          <a:xfrm>
            <a:off x="381000" y="826313"/>
            <a:ext cx="4406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входа вы попадёте сюда – главная страница, в которой </a:t>
            </a:r>
            <a:r>
              <a:rPr lang="ru-RU" dirty="0"/>
              <a:t>н</a:t>
            </a:r>
            <a:r>
              <a:rPr lang="ru-RU" dirty="0" smtClean="0"/>
              <a:t>ичего не будет и единственное что вам будет дозволено это выбрать фото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5" idx="3"/>
          </p:cNvCxnSpPr>
          <p:nvPr/>
        </p:nvCxnSpPr>
        <p:spPr>
          <a:xfrm>
            <a:off x="4787899" y="1426478"/>
            <a:ext cx="393701" cy="426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1000" y="2578100"/>
            <a:ext cx="415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выбора изображения вам будут доступны все остальные функции приложения это </a:t>
            </a:r>
            <a:r>
              <a:rPr lang="en-US" dirty="0" smtClean="0"/>
              <a:t>‘</a:t>
            </a:r>
            <a:r>
              <a:rPr lang="ru-RU" dirty="0" smtClean="0"/>
              <a:t>цвет</a:t>
            </a:r>
            <a:r>
              <a:rPr lang="en-US" dirty="0" smtClean="0"/>
              <a:t>’, ‘</a:t>
            </a:r>
            <a:r>
              <a:rPr lang="ru-RU" dirty="0" err="1" smtClean="0"/>
              <a:t>Маштаб</a:t>
            </a:r>
            <a:r>
              <a:rPr lang="en-US" dirty="0" smtClean="0"/>
              <a:t>’ </a:t>
            </a:r>
            <a:r>
              <a:rPr lang="ru-RU" dirty="0" smtClean="0"/>
              <a:t>и </a:t>
            </a:r>
            <a:r>
              <a:rPr lang="en-US" dirty="0" smtClean="0"/>
              <a:t>‘</a:t>
            </a:r>
            <a:r>
              <a:rPr lang="ru-RU" dirty="0" smtClean="0"/>
              <a:t>сохранить</a:t>
            </a:r>
            <a:r>
              <a:rPr lang="en-US" dirty="0" smtClean="0"/>
              <a:t>’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10" idx="3"/>
          </p:cNvCxnSpPr>
          <p:nvPr/>
        </p:nvCxnSpPr>
        <p:spPr>
          <a:xfrm flipV="1">
            <a:off x="4533900" y="2120900"/>
            <a:ext cx="1714500" cy="10573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0" idx="3"/>
          </p:cNvCxnSpPr>
          <p:nvPr/>
        </p:nvCxnSpPr>
        <p:spPr>
          <a:xfrm flipV="1">
            <a:off x="4533900" y="2052590"/>
            <a:ext cx="3009900" cy="11256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127501" y="5362664"/>
            <a:ext cx="6692899" cy="4666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" y="4762500"/>
            <a:ext cx="341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Сохранить – кнопка благодаря которой ты сможешь сохранить свою работу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21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Цвет</a:t>
            </a:r>
            <a:endParaRPr lang="ru-RU" u="sng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49" y="1307148"/>
            <a:ext cx="6896677" cy="4195762"/>
          </a:xfrm>
        </p:spPr>
      </p:pic>
      <p:sp>
        <p:nvSpPr>
          <p:cNvPr id="5" name="TextBox 4"/>
          <p:cNvSpPr txBox="1"/>
          <p:nvPr/>
        </p:nvSpPr>
        <p:spPr>
          <a:xfrm>
            <a:off x="646111" y="1152983"/>
            <a:ext cx="351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данной вкладке ты сможешь изменить цвет своего изображения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14411" y="5672435"/>
            <a:ext cx="2884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Сброс – позволяет вернуть изображение в первоначальный вид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3898900" y="5502910"/>
            <a:ext cx="6527800" cy="6311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431" y="3007281"/>
            <a:ext cx="2933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Изменение цвета происходит благодаря этим 3-м ползункам и строкам 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3416300" y="3898900"/>
            <a:ext cx="1176049" cy="1155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Маштаб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592" y="1430338"/>
            <a:ext cx="7427391" cy="4195762"/>
          </a:xfrm>
        </p:spPr>
      </p:pic>
      <p:sp>
        <p:nvSpPr>
          <p:cNvPr id="6" name="TextBox 5"/>
          <p:cNvSpPr txBox="1"/>
          <p:nvPr/>
        </p:nvSpPr>
        <p:spPr>
          <a:xfrm>
            <a:off x="646111" y="1853248"/>
            <a:ext cx="2808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Тут ты сможешь изменить размер своей фотографии через (</a:t>
            </a:r>
            <a:r>
              <a:rPr lang="en-US" dirty="0" smtClean="0"/>
              <a:t>x, y</a:t>
            </a:r>
            <a:r>
              <a:rPr lang="ru-RU" dirty="0" smtClean="0"/>
              <a:t>) и в этом тебе помогут ползунки 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3670300" y="2984500"/>
            <a:ext cx="863600" cy="2222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3670300" y="2984500"/>
            <a:ext cx="7886700" cy="711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5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84613" y="1206500"/>
            <a:ext cx="2947988" cy="1168400"/>
          </a:xfrm>
        </p:spPr>
        <p:txBody>
          <a:bodyPr/>
          <a:lstStyle/>
          <a:p>
            <a:r>
              <a:rPr lang="ru-RU" dirty="0" smtClean="0"/>
              <a:t>Ну </a:t>
            </a:r>
            <a:r>
              <a:rPr lang="ru-RU" dirty="0" err="1" smtClean="0"/>
              <a:t>усё</a:t>
            </a:r>
            <a:r>
              <a:rPr lang="ru-RU" dirty="0" smtClean="0"/>
              <a:t> !!!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039100" y="4203700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Спасибо что слушали </a:t>
            </a:r>
            <a:endParaRPr lang="ru-RU" dirty="0"/>
          </a:p>
        </p:txBody>
      </p:sp>
      <p:sp>
        <p:nvSpPr>
          <p:cNvPr id="5" name="Сердце 4"/>
          <p:cNvSpPr/>
          <p:nvPr/>
        </p:nvSpPr>
        <p:spPr>
          <a:xfrm>
            <a:off x="10833100" y="4267200"/>
            <a:ext cx="292100" cy="2540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79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219</Words>
  <Application>Microsoft Office PowerPoint</Application>
  <PresentationFormat>Широкоэкранный</PresentationFormat>
  <Paragraphs>32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Adobe Garamond Pro</vt:lpstr>
      <vt:lpstr>Arial</vt:lpstr>
      <vt:lpstr>Century Gothic</vt:lpstr>
      <vt:lpstr>Wingdings 3</vt:lpstr>
      <vt:lpstr>Ион</vt:lpstr>
      <vt:lpstr>Py_foto</vt:lpstr>
      <vt:lpstr>Что из себя представляет Py_foto</vt:lpstr>
      <vt:lpstr>Будущее развитие проекта</vt:lpstr>
      <vt:lpstr>Что и как работает </vt:lpstr>
      <vt:lpstr>Главная страница “приложения”</vt:lpstr>
      <vt:lpstr>Цвет</vt:lpstr>
      <vt:lpstr>Маштаб</vt:lpstr>
      <vt:lpstr>Ну усё !!!    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Py_foto</dc:title>
  <dc:creator>Svetik</dc:creator>
  <cp:lastModifiedBy>Svetik</cp:lastModifiedBy>
  <cp:revision>6</cp:revision>
  <dcterms:created xsi:type="dcterms:W3CDTF">2021-12-06T07:06:46Z</dcterms:created>
  <dcterms:modified xsi:type="dcterms:W3CDTF">2021-12-06T08:00:01Z</dcterms:modified>
</cp:coreProperties>
</file>