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-boldItalic.fntdata"/><Relationship Id="rId8" Type="http://schemas.openxmlformats.org/officeDocument/2006/relationships/slide" Target="slides/slide3.xml"/><Relationship Id="rId21" Type="http://schemas.openxmlformats.org/officeDocument/2006/relationships/font" Target="fonts/Merriweather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Roboto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3.xml"/><Relationship Id="rId20" Type="http://schemas.openxmlformats.org/officeDocument/2006/relationships/font" Target="fonts/Merriweather-bold.fntdata"/><Relationship Id="rId2" Type="http://schemas.openxmlformats.org/officeDocument/2006/relationships/viewProps" Target="viewProps.xml"/><Relationship Id="rId16" Type="http://schemas.openxmlformats.org/officeDocument/2006/relationships/font" Target="fonts/Roboto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2.xml"/><Relationship Id="rId15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Merriweather-regular.fntdata"/><Relationship Id="rId22" Type="http://schemas.openxmlformats.org/officeDocument/2006/relationships/font" Target="fonts/Merriweather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5792396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5792396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28efa65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28efa65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b44e6b4c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b44e6b4c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28efa65f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928efa65f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28efa65f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28efa65f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44e6b4c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44e6b4c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44e6b4c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b44e6b4c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3ccd217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3ccd217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8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13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6">
    <p:bg>
      <p:bgPr>
        <a:solidFill>
          <a:srgbClr val="2D314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rgbClr val="E4EE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Payment System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5249550" y="2933950"/>
            <a:ext cx="32229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Group 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Ujjwal Srivastava - 46071605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Vipul Vyas -            46071591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Akavarapu Rahul - 46071337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Akki Dattatreya -    46071550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Anmol Bhatia -       46071590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Vinay Reddy -         46071551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Case Study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Case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Entity Relational Mapping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Service Implementations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 Architecture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Backend Modules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an Application for Credit card bill payment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Customer should be able to view credit card payment due date and amount.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Customer can pay the due amount bill.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Customer can view statement history.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Customer can view payment history.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786275" y="740300"/>
            <a:ext cx="21129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16161"/>
                </a:solidFill>
              </a:rPr>
              <a:t>‹#›</a:t>
            </a:fld>
            <a:endParaRPr>
              <a:solidFill>
                <a:srgbClr val="61616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75" y="152400"/>
            <a:ext cx="48912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90450" y="361375"/>
            <a:ext cx="83631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Mapping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" y="958375"/>
            <a:ext cx="7956125" cy="40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390450" y="361375"/>
            <a:ext cx="8363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Implementation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00" y="1198500"/>
            <a:ext cx="8499839" cy="360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1450" y="240475"/>
            <a:ext cx="695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664375"/>
            <a:ext cx="7892402" cy="3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Modules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16010" l="25735" r="10452" t="29008"/>
          <a:stretch/>
        </p:blipFill>
        <p:spPr>
          <a:xfrm>
            <a:off x="1273750" y="1298000"/>
            <a:ext cx="5834952" cy="28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885050" y="1960550"/>
            <a:ext cx="53739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Thank you !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12F502227994A8C54C4B06F7A0821" ma:contentTypeVersion="0" ma:contentTypeDescription="Create a new document." ma:contentTypeScope="" ma:versionID="44ab0b88f5ea9cce0b1874ee58891e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D317D0-5D88-49CC-95C2-615B4FFA6B0C}"/>
</file>

<file path=customXml/itemProps2.xml><?xml version="1.0" encoding="utf-8"?>
<ds:datastoreItem xmlns:ds="http://schemas.openxmlformats.org/officeDocument/2006/customXml" ds:itemID="{1CE5221E-73AE-46D9-A8BC-34029FE6158A}"/>
</file>

<file path=customXml/itemProps3.xml><?xml version="1.0" encoding="utf-8"?>
<ds:datastoreItem xmlns:ds="http://schemas.openxmlformats.org/officeDocument/2006/customXml" ds:itemID="{106CFA5F-4BB7-4B56-8220-21C8B1E4BD0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0x010100A9912F502227994A8C54C4B06F7A0821</vt:lpwstr>
  </property>
</Properties>
</file>