
<file path=[Content_Types].xml><?xml version="1.0" encoding="utf-8"?>
<Types xmlns="http://schemas.openxmlformats.org/package/2006/content-types">
  <Default Extension="doc" ContentType="application/msword"/>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1" r:id="rId1"/>
    <p:sldMasterId id="2147483685" r:id="rId2"/>
  </p:sldMasterIdLst>
  <p:notesMasterIdLst>
    <p:notesMasterId r:id="rId158"/>
  </p:notesMasterIdLst>
  <p:sldIdLst>
    <p:sldId id="314" r:id="rId3"/>
    <p:sldId id="315" r:id="rId4"/>
    <p:sldId id="474" r:id="rId5"/>
    <p:sldId id="472" r:id="rId6"/>
    <p:sldId id="473" r:id="rId7"/>
    <p:sldId id="475" r:id="rId8"/>
    <p:sldId id="476" r:id="rId9"/>
    <p:sldId id="323" r:id="rId10"/>
    <p:sldId id="324" r:id="rId11"/>
    <p:sldId id="477"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337" r:id="rId25"/>
    <p:sldId id="338" r:id="rId26"/>
    <p:sldId id="339" r:id="rId27"/>
    <p:sldId id="340" r:id="rId28"/>
    <p:sldId id="341" r:id="rId29"/>
    <p:sldId id="342" r:id="rId30"/>
    <p:sldId id="343" r:id="rId31"/>
    <p:sldId id="344" r:id="rId32"/>
    <p:sldId id="345" r:id="rId33"/>
    <p:sldId id="346" r:id="rId34"/>
    <p:sldId id="348" r:id="rId35"/>
    <p:sldId id="347" r:id="rId36"/>
    <p:sldId id="349" r:id="rId37"/>
    <p:sldId id="350" r:id="rId38"/>
    <p:sldId id="351" r:id="rId39"/>
    <p:sldId id="352" r:id="rId40"/>
    <p:sldId id="353" r:id="rId41"/>
    <p:sldId id="354" r:id="rId42"/>
    <p:sldId id="355" r:id="rId43"/>
    <p:sldId id="356" r:id="rId44"/>
    <p:sldId id="357" r:id="rId45"/>
    <p:sldId id="358" r:id="rId46"/>
    <p:sldId id="359" r:id="rId47"/>
    <p:sldId id="360" r:id="rId48"/>
    <p:sldId id="361" r:id="rId49"/>
    <p:sldId id="362" r:id="rId50"/>
    <p:sldId id="363" r:id="rId51"/>
    <p:sldId id="364" r:id="rId52"/>
    <p:sldId id="365" r:id="rId53"/>
    <p:sldId id="366" r:id="rId54"/>
    <p:sldId id="367" r:id="rId55"/>
    <p:sldId id="368" r:id="rId56"/>
    <p:sldId id="369" r:id="rId57"/>
    <p:sldId id="370" r:id="rId58"/>
    <p:sldId id="371" r:id="rId59"/>
    <p:sldId id="372" r:id="rId60"/>
    <p:sldId id="373" r:id="rId61"/>
    <p:sldId id="374" r:id="rId62"/>
    <p:sldId id="375" r:id="rId63"/>
    <p:sldId id="376" r:id="rId64"/>
    <p:sldId id="377" r:id="rId65"/>
    <p:sldId id="378" r:id="rId66"/>
    <p:sldId id="379" r:id="rId67"/>
    <p:sldId id="380" r:id="rId68"/>
    <p:sldId id="381" r:id="rId69"/>
    <p:sldId id="382" r:id="rId70"/>
    <p:sldId id="383" r:id="rId71"/>
    <p:sldId id="384" r:id="rId72"/>
    <p:sldId id="385" r:id="rId73"/>
    <p:sldId id="386" r:id="rId74"/>
    <p:sldId id="387" r:id="rId75"/>
    <p:sldId id="388" r:id="rId76"/>
    <p:sldId id="389" r:id="rId77"/>
    <p:sldId id="390" r:id="rId78"/>
    <p:sldId id="391" r:id="rId79"/>
    <p:sldId id="392" r:id="rId80"/>
    <p:sldId id="393" r:id="rId81"/>
    <p:sldId id="394" r:id="rId82"/>
    <p:sldId id="395" r:id="rId83"/>
    <p:sldId id="396" r:id="rId84"/>
    <p:sldId id="397" r:id="rId85"/>
    <p:sldId id="398" r:id="rId86"/>
    <p:sldId id="399" r:id="rId87"/>
    <p:sldId id="400" r:id="rId88"/>
    <p:sldId id="482" r:id="rId89"/>
    <p:sldId id="401" r:id="rId90"/>
    <p:sldId id="402" r:id="rId91"/>
    <p:sldId id="403" r:id="rId92"/>
    <p:sldId id="404" r:id="rId93"/>
    <p:sldId id="405" r:id="rId94"/>
    <p:sldId id="406" r:id="rId95"/>
    <p:sldId id="478" r:id="rId96"/>
    <p:sldId id="407" r:id="rId97"/>
    <p:sldId id="408" r:id="rId98"/>
    <p:sldId id="409" r:id="rId99"/>
    <p:sldId id="410" r:id="rId100"/>
    <p:sldId id="411" r:id="rId101"/>
    <p:sldId id="412" r:id="rId102"/>
    <p:sldId id="413" r:id="rId103"/>
    <p:sldId id="414" r:id="rId104"/>
    <p:sldId id="415" r:id="rId105"/>
    <p:sldId id="449" r:id="rId106"/>
    <p:sldId id="450" r:id="rId107"/>
    <p:sldId id="451" r:id="rId108"/>
    <p:sldId id="452" r:id="rId109"/>
    <p:sldId id="453" r:id="rId110"/>
    <p:sldId id="454" r:id="rId111"/>
    <p:sldId id="455" r:id="rId112"/>
    <p:sldId id="456" r:id="rId113"/>
    <p:sldId id="457" r:id="rId114"/>
    <p:sldId id="458" r:id="rId115"/>
    <p:sldId id="459" r:id="rId116"/>
    <p:sldId id="460" r:id="rId117"/>
    <p:sldId id="462" r:id="rId118"/>
    <p:sldId id="463" r:id="rId119"/>
    <p:sldId id="464" r:id="rId120"/>
    <p:sldId id="465" r:id="rId121"/>
    <p:sldId id="466" r:id="rId122"/>
    <p:sldId id="467" r:id="rId123"/>
    <p:sldId id="468" r:id="rId124"/>
    <p:sldId id="469" r:id="rId125"/>
    <p:sldId id="470" r:id="rId126"/>
    <p:sldId id="471" r:id="rId127"/>
    <p:sldId id="461" r:id="rId128"/>
    <p:sldId id="479" r:id="rId129"/>
    <p:sldId id="480" r:id="rId130"/>
    <p:sldId id="481" r:id="rId131"/>
    <p:sldId id="430" r:id="rId132"/>
    <p:sldId id="431" r:id="rId133"/>
    <p:sldId id="432" r:id="rId134"/>
    <p:sldId id="434" r:id="rId135"/>
    <p:sldId id="435" r:id="rId136"/>
    <p:sldId id="437" r:id="rId137"/>
    <p:sldId id="416" r:id="rId138"/>
    <p:sldId id="417" r:id="rId139"/>
    <p:sldId id="418" r:id="rId140"/>
    <p:sldId id="419" r:id="rId141"/>
    <p:sldId id="420" r:id="rId142"/>
    <p:sldId id="421" r:id="rId143"/>
    <p:sldId id="422" r:id="rId144"/>
    <p:sldId id="423" r:id="rId145"/>
    <p:sldId id="424" r:id="rId146"/>
    <p:sldId id="425" r:id="rId147"/>
    <p:sldId id="426" r:id="rId148"/>
    <p:sldId id="427" r:id="rId149"/>
    <p:sldId id="428" r:id="rId150"/>
    <p:sldId id="429" r:id="rId151"/>
    <p:sldId id="438" r:id="rId152"/>
    <p:sldId id="439" r:id="rId153"/>
    <p:sldId id="440" r:id="rId154"/>
    <p:sldId id="441" r:id="rId155"/>
    <p:sldId id="442" r:id="rId156"/>
    <p:sldId id="448" r:id="rId157"/>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44">
          <p15:clr>
            <a:srgbClr val="A4A3A4"/>
          </p15:clr>
        </p15:guide>
        <p15:guide id="2" pos="192">
          <p15:clr>
            <a:srgbClr val="A4A3A4"/>
          </p15:clr>
        </p15:guide>
        <p15:guide id="3" pos="74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a:srgbClr val="FFCC99"/>
    <a:srgbClr val="FF3300"/>
    <a:srgbClr val="CCFF66"/>
    <a:srgbClr val="FFFF66"/>
    <a:srgbClr val="00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718" autoAdjust="0"/>
  </p:normalViewPr>
  <p:slideViewPr>
    <p:cSldViewPr>
      <p:cViewPr varScale="1">
        <p:scale>
          <a:sx n="71" d="100"/>
          <a:sy n="71" d="100"/>
        </p:scale>
        <p:origin x="31" y="1385"/>
      </p:cViewPr>
      <p:guideLst>
        <p:guide orient="horz" pos="144"/>
        <p:guide pos="192"/>
        <p:guide pos="7488"/>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6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54" Type="http://schemas.openxmlformats.org/officeDocument/2006/relationships/slide" Target="slides/slide152.xml"/><Relationship Id="rId159" Type="http://schemas.openxmlformats.org/officeDocument/2006/relationships/presProps" Target="presProp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slide" Target="slides/slide14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60" Type="http://schemas.openxmlformats.org/officeDocument/2006/relationships/viewProps" Target="view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slide" Target="slides/slide15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slide" Target="slides/slide138.xml"/><Relationship Id="rId145" Type="http://schemas.openxmlformats.org/officeDocument/2006/relationships/slide" Target="slides/slide143.xml"/><Relationship Id="rId153" Type="http://schemas.openxmlformats.org/officeDocument/2006/relationships/slide" Target="slides/slide151.xml"/><Relationship Id="rId16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slide" Target="slides/slide141.xml"/><Relationship Id="rId148" Type="http://schemas.openxmlformats.org/officeDocument/2006/relationships/slide" Target="slides/slide146.xml"/><Relationship Id="rId151" Type="http://schemas.openxmlformats.org/officeDocument/2006/relationships/slide" Target="slides/slide149.xml"/><Relationship Id="rId156" Type="http://schemas.openxmlformats.org/officeDocument/2006/relationships/slide" Target="slides/slide15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1D9F8F72-C8D6-48AA-C72B-84181A1BB9E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zh-CN" altLang="en-US"/>
          </a:p>
        </p:txBody>
      </p:sp>
      <p:sp>
        <p:nvSpPr>
          <p:cNvPr id="3" name="日期占位符 2">
            <a:extLst>
              <a:ext uri="{FF2B5EF4-FFF2-40B4-BE49-F238E27FC236}">
                <a16:creationId xmlns:a16="http://schemas.microsoft.com/office/drawing/2014/main" id="{0B964A3D-9491-52A6-640C-FFE64AF6AD6B}"/>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2EE9C3C9-3864-4BD6-9793-1B9D4311EFAC}" type="datetimeFigureOut">
              <a:rPr lang="zh-CN" altLang="en-US"/>
              <a:pPr>
                <a:defRPr/>
              </a:pPr>
              <a:t>2023/7/5</a:t>
            </a:fld>
            <a:endParaRPr lang="zh-CN" altLang="en-US"/>
          </a:p>
        </p:txBody>
      </p:sp>
      <p:sp>
        <p:nvSpPr>
          <p:cNvPr id="4" name="幻灯片图像占位符 3">
            <a:extLst>
              <a:ext uri="{FF2B5EF4-FFF2-40B4-BE49-F238E27FC236}">
                <a16:creationId xmlns:a16="http://schemas.microsoft.com/office/drawing/2014/main" id="{A142FCD3-370F-8DDC-A4B0-F605247ECA1B}"/>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45685587-1DB7-DF42-DE48-B193D724E4A5}"/>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8AC39222-8A6A-1C83-0AA7-044159D23CE7}"/>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zh-CN" altLang="en-US"/>
          </a:p>
        </p:txBody>
      </p:sp>
      <p:sp>
        <p:nvSpPr>
          <p:cNvPr id="7" name="灯片编号占位符 6">
            <a:extLst>
              <a:ext uri="{FF2B5EF4-FFF2-40B4-BE49-F238E27FC236}">
                <a16:creationId xmlns:a16="http://schemas.microsoft.com/office/drawing/2014/main" id="{1FCC9031-45FB-0AE4-FFAE-4C8F5C8BF545}"/>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10D993D-756C-4259-920E-B3F7AEEE4BC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总标题幻灯片">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CFE21CEA-C590-7C38-C2CD-5FAEF4667DA8}"/>
              </a:ext>
            </a:extLst>
          </p:cNvPr>
          <p:cNvGrpSpPr>
            <a:grpSpLocks/>
          </p:cNvGrpSpPr>
          <p:nvPr/>
        </p:nvGrpSpPr>
        <p:grpSpPr bwMode="auto">
          <a:xfrm>
            <a:off x="0" y="-26988"/>
            <a:ext cx="12192000" cy="6858001"/>
            <a:chOff x="0" y="0"/>
            <a:chExt cx="5760" cy="4320"/>
          </a:xfrm>
        </p:grpSpPr>
        <p:sp>
          <p:nvSpPr>
            <p:cNvPr id="3" name="Rectangle 3">
              <a:extLst>
                <a:ext uri="{FF2B5EF4-FFF2-40B4-BE49-F238E27FC236}">
                  <a16:creationId xmlns:a16="http://schemas.microsoft.com/office/drawing/2014/main" id="{3759C8D9-B7B1-21AE-A287-8FDDD33340F4}"/>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4" name="Rectangle 4">
              <a:extLst>
                <a:ext uri="{FF2B5EF4-FFF2-40B4-BE49-F238E27FC236}">
                  <a16:creationId xmlns:a16="http://schemas.microsoft.com/office/drawing/2014/main" id="{567A9D35-B382-0C93-948B-96387959C476}"/>
                </a:ext>
              </a:extLst>
            </p:cNvPr>
            <p:cNvSpPr>
              <a:spLocks noChangeArrowheads="1"/>
            </p:cNvSpPr>
            <p:nvPr/>
          </p:nvSpPr>
          <p:spPr bwMode="hidden">
            <a:xfrm>
              <a:off x="1081" y="1065"/>
              <a:ext cx="4679" cy="1596"/>
            </a:xfrm>
            <a:prstGeom prst="rect">
              <a:avLst/>
            </a:prstGeom>
            <a:solidFill>
              <a:schemeClr val="bg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grpSp>
          <p:nvGrpSpPr>
            <p:cNvPr id="5" name="Group 5">
              <a:extLst>
                <a:ext uri="{FF2B5EF4-FFF2-40B4-BE49-F238E27FC236}">
                  <a16:creationId xmlns:a16="http://schemas.microsoft.com/office/drawing/2014/main" id="{E369F98A-9DCF-9938-DAD1-33DD38BE9B2B}"/>
                </a:ext>
              </a:extLst>
            </p:cNvPr>
            <p:cNvGrpSpPr>
              <a:grpSpLocks/>
            </p:cNvGrpSpPr>
            <p:nvPr/>
          </p:nvGrpSpPr>
          <p:grpSpPr bwMode="auto">
            <a:xfrm>
              <a:off x="0" y="672"/>
              <a:ext cx="1806" cy="1989"/>
              <a:chOff x="0" y="672"/>
              <a:chExt cx="1806" cy="1989"/>
            </a:xfrm>
          </p:grpSpPr>
          <p:sp>
            <p:nvSpPr>
              <p:cNvPr id="6" name="Rectangle 6">
                <a:extLst>
                  <a:ext uri="{FF2B5EF4-FFF2-40B4-BE49-F238E27FC236}">
                    <a16:creationId xmlns:a16="http://schemas.microsoft.com/office/drawing/2014/main" id="{69624192-1A79-E771-C491-0B3E87AF3AA8}"/>
                  </a:ext>
                </a:extLst>
              </p:cNvPr>
              <p:cNvSpPr>
                <a:spLocks noChangeArrowheads="1"/>
              </p:cNvSpPr>
              <p:nvPr userDrawn="1"/>
            </p:nvSpPr>
            <p:spPr bwMode="auto">
              <a:xfrm>
                <a:off x="361" y="2257"/>
                <a:ext cx="363" cy="404"/>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7" name="Rectangle 7">
                <a:extLst>
                  <a:ext uri="{FF2B5EF4-FFF2-40B4-BE49-F238E27FC236}">
                    <a16:creationId xmlns:a16="http://schemas.microsoft.com/office/drawing/2014/main" id="{C7A0CD0E-A61F-A788-FEC1-AF2A72875737}"/>
                  </a:ext>
                </a:extLst>
              </p:cNvPr>
              <p:cNvSpPr>
                <a:spLocks noChangeArrowheads="1"/>
              </p:cNvSpPr>
              <p:nvPr userDrawn="1"/>
            </p:nvSpPr>
            <p:spPr bwMode="auto">
              <a:xfrm>
                <a:off x="1081" y="1065"/>
                <a:ext cx="362" cy="405"/>
              </a:xfrm>
              <a:prstGeom prst="rect">
                <a:avLst/>
              </a:prstGeom>
              <a:solidFill>
                <a:schemeClr val="folHlink"/>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8" name="Rectangle 8">
                <a:extLst>
                  <a:ext uri="{FF2B5EF4-FFF2-40B4-BE49-F238E27FC236}">
                    <a16:creationId xmlns:a16="http://schemas.microsoft.com/office/drawing/2014/main" id="{19533521-DA67-029C-F02C-623497B87CB5}"/>
                  </a:ext>
                </a:extLst>
              </p:cNvPr>
              <p:cNvSpPr>
                <a:spLocks noChangeArrowheads="1"/>
              </p:cNvSpPr>
              <p:nvPr userDrawn="1"/>
            </p:nvSpPr>
            <p:spPr bwMode="auto">
              <a:xfrm>
                <a:off x="1437" y="672"/>
                <a:ext cx="369" cy="400"/>
              </a:xfrm>
              <a:prstGeom prst="rect">
                <a:avLst/>
              </a:prstGeom>
              <a:solidFill>
                <a:schemeClr val="folHlink"/>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9" name="Rectangle 9">
                <a:extLst>
                  <a:ext uri="{FF2B5EF4-FFF2-40B4-BE49-F238E27FC236}">
                    <a16:creationId xmlns:a16="http://schemas.microsoft.com/office/drawing/2014/main" id="{D971ADE1-B8B4-E7EE-91E9-D2A438C96857}"/>
                  </a:ext>
                </a:extLst>
              </p:cNvPr>
              <p:cNvSpPr>
                <a:spLocks noChangeArrowheads="1"/>
              </p:cNvSpPr>
              <p:nvPr userDrawn="1"/>
            </p:nvSpPr>
            <p:spPr bwMode="auto">
              <a:xfrm>
                <a:off x="719" y="2257"/>
                <a:ext cx="368" cy="404"/>
              </a:xfrm>
              <a:prstGeom prst="rect">
                <a:avLst/>
              </a:prstGeom>
              <a:solidFill>
                <a:schemeClr val="bg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0" name="Rectangle 10">
                <a:extLst>
                  <a:ext uri="{FF2B5EF4-FFF2-40B4-BE49-F238E27FC236}">
                    <a16:creationId xmlns:a16="http://schemas.microsoft.com/office/drawing/2014/main" id="{7956DBD8-9D92-9E40-BBB6-8E6B92DFA304}"/>
                  </a:ext>
                </a:extLst>
              </p:cNvPr>
              <p:cNvSpPr>
                <a:spLocks noChangeArrowheads="1"/>
              </p:cNvSpPr>
              <p:nvPr userDrawn="1"/>
            </p:nvSpPr>
            <p:spPr bwMode="auto">
              <a:xfrm>
                <a:off x="1437" y="1065"/>
                <a:ext cx="369" cy="405"/>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1" name="Rectangle 11">
                <a:extLst>
                  <a:ext uri="{FF2B5EF4-FFF2-40B4-BE49-F238E27FC236}">
                    <a16:creationId xmlns:a16="http://schemas.microsoft.com/office/drawing/2014/main" id="{BBC48DA1-8744-D233-7261-7A4FD42B01B7}"/>
                  </a:ext>
                </a:extLst>
              </p:cNvPr>
              <p:cNvSpPr>
                <a:spLocks noChangeArrowheads="1"/>
              </p:cNvSpPr>
              <p:nvPr userDrawn="1"/>
            </p:nvSpPr>
            <p:spPr bwMode="auto">
              <a:xfrm>
                <a:off x="719" y="1464"/>
                <a:ext cx="368" cy="399"/>
              </a:xfrm>
              <a:prstGeom prst="rect">
                <a:avLst/>
              </a:prstGeom>
              <a:solidFill>
                <a:schemeClr val="folHlink"/>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2" name="Rectangle 12">
                <a:extLst>
                  <a:ext uri="{FF2B5EF4-FFF2-40B4-BE49-F238E27FC236}">
                    <a16:creationId xmlns:a16="http://schemas.microsoft.com/office/drawing/2014/main" id="{CD6182D1-882C-784A-F321-F41C0D7CB714}"/>
                  </a:ext>
                </a:extLst>
              </p:cNvPr>
              <p:cNvSpPr>
                <a:spLocks noChangeArrowheads="1"/>
              </p:cNvSpPr>
              <p:nvPr userDrawn="1"/>
            </p:nvSpPr>
            <p:spPr bwMode="auto">
              <a:xfrm>
                <a:off x="0" y="1464"/>
                <a:ext cx="367" cy="399"/>
              </a:xfrm>
              <a:prstGeom prst="rect">
                <a:avLst/>
              </a:prstGeom>
              <a:solidFill>
                <a:schemeClr val="bg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3" name="Rectangle 13">
                <a:extLst>
                  <a:ext uri="{FF2B5EF4-FFF2-40B4-BE49-F238E27FC236}">
                    <a16:creationId xmlns:a16="http://schemas.microsoft.com/office/drawing/2014/main" id="{79020D75-01C8-F7C4-83EE-20ADD24EF398}"/>
                  </a:ext>
                </a:extLst>
              </p:cNvPr>
              <p:cNvSpPr>
                <a:spLocks noChangeArrowheads="1"/>
              </p:cNvSpPr>
              <p:nvPr userDrawn="1"/>
            </p:nvSpPr>
            <p:spPr bwMode="auto">
              <a:xfrm>
                <a:off x="1081" y="1464"/>
                <a:ext cx="362" cy="399"/>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4" name="Rectangle 14">
                <a:extLst>
                  <a:ext uri="{FF2B5EF4-FFF2-40B4-BE49-F238E27FC236}">
                    <a16:creationId xmlns:a16="http://schemas.microsoft.com/office/drawing/2014/main" id="{7270311F-8DC7-B890-AD02-16E58E0E3836}"/>
                  </a:ext>
                </a:extLst>
              </p:cNvPr>
              <p:cNvSpPr>
                <a:spLocks noChangeArrowheads="1"/>
              </p:cNvSpPr>
              <p:nvPr userDrawn="1"/>
            </p:nvSpPr>
            <p:spPr bwMode="auto">
              <a:xfrm>
                <a:off x="361" y="1857"/>
                <a:ext cx="363" cy="406"/>
              </a:xfrm>
              <a:prstGeom prst="rect">
                <a:avLst/>
              </a:prstGeom>
              <a:solidFill>
                <a:schemeClr val="folHlink"/>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5" name="Rectangle 15">
                <a:extLst>
                  <a:ext uri="{FF2B5EF4-FFF2-40B4-BE49-F238E27FC236}">
                    <a16:creationId xmlns:a16="http://schemas.microsoft.com/office/drawing/2014/main" id="{14C14CB5-015B-8227-7B7B-974825448742}"/>
                  </a:ext>
                </a:extLst>
              </p:cNvPr>
              <p:cNvSpPr>
                <a:spLocks noChangeArrowheads="1"/>
              </p:cNvSpPr>
              <p:nvPr userDrawn="1"/>
            </p:nvSpPr>
            <p:spPr bwMode="auto">
              <a:xfrm>
                <a:off x="719" y="1857"/>
                <a:ext cx="368" cy="406"/>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grpSp>
      </p:grpSp>
      <p:sp>
        <p:nvSpPr>
          <p:cNvPr id="16" name="Rectangle 16">
            <a:extLst>
              <a:ext uri="{FF2B5EF4-FFF2-40B4-BE49-F238E27FC236}">
                <a16:creationId xmlns:a16="http://schemas.microsoft.com/office/drawing/2014/main" id="{5929BCA9-5C1A-AC8C-70F2-C8DA9492B38A}"/>
              </a:ext>
            </a:extLst>
          </p:cNvPr>
          <p:cNvSpPr>
            <a:spLocks noGrp="1" noChangeArrowheads="1"/>
          </p:cNvSpPr>
          <p:nvPr>
            <p:ph type="dt" sz="half" idx="10"/>
          </p:nvPr>
        </p:nvSpPr>
        <p:spPr>
          <a:xfrm>
            <a:off x="609600" y="6248400"/>
            <a:ext cx="2844800" cy="457200"/>
          </a:xfrm>
          <a:prstGeom prst="rect">
            <a:avLst/>
          </a:prstGeom>
        </p:spPr>
        <p:txBody>
          <a:bodyPr/>
          <a:lstStyle>
            <a:lvl1pPr eaLnBrk="1" hangingPunct="1">
              <a:defRPr>
                <a:latin typeface="Arial" charset="0"/>
              </a:defRPr>
            </a:lvl1pPr>
          </a:lstStyle>
          <a:p>
            <a:pPr>
              <a:defRPr/>
            </a:pPr>
            <a:endParaRPr lang="en-US" altLang="zh-CN"/>
          </a:p>
        </p:txBody>
      </p:sp>
      <p:sp>
        <p:nvSpPr>
          <p:cNvPr id="17" name="Rectangle 17">
            <a:extLst>
              <a:ext uri="{FF2B5EF4-FFF2-40B4-BE49-F238E27FC236}">
                <a16:creationId xmlns:a16="http://schemas.microsoft.com/office/drawing/2014/main" id="{C00BE23E-2D8F-313E-3938-A5427F6A9683}"/>
              </a:ext>
            </a:extLst>
          </p:cNvPr>
          <p:cNvSpPr>
            <a:spLocks noGrp="1" noChangeArrowheads="1"/>
          </p:cNvSpPr>
          <p:nvPr>
            <p:ph type="ftr" sz="quarter" idx="11"/>
          </p:nvPr>
        </p:nvSpPr>
        <p:spPr>
          <a:xfrm>
            <a:off x="4165600" y="6248400"/>
            <a:ext cx="3860800" cy="457200"/>
          </a:xfrm>
          <a:prstGeom prst="rect">
            <a:avLst/>
          </a:prstGeom>
        </p:spPr>
        <p:txBody>
          <a:bodyPr/>
          <a:lstStyle>
            <a:lvl1pPr eaLnBrk="1" hangingPunct="1">
              <a:defRPr>
                <a:latin typeface="Arial" charset="0"/>
              </a:defRPr>
            </a:lvl1pPr>
          </a:lstStyle>
          <a:p>
            <a:pPr>
              <a:defRPr/>
            </a:pPr>
            <a:endParaRPr lang="en-US" altLang="zh-CN"/>
          </a:p>
        </p:txBody>
      </p:sp>
    </p:spTree>
    <p:extLst>
      <p:ext uri="{BB962C8B-B14F-4D97-AF65-F5344CB8AC3E}">
        <p14:creationId xmlns:p14="http://schemas.microsoft.com/office/powerpoint/2010/main" val="393346408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b="1"/>
            </a:lvl1pPr>
          </a:lstStyle>
          <a:p>
            <a:r>
              <a:rPr lang="zh-CN" altLang="en-US" dirty="0"/>
              <a:t>单击此处编辑母版标题样式</a:t>
            </a:r>
          </a:p>
        </p:txBody>
      </p:sp>
      <p:sp>
        <p:nvSpPr>
          <p:cNvPr id="3" name="内容占位符 2"/>
          <p:cNvSpPr>
            <a:spLocks noGrp="1"/>
          </p:cNvSpPr>
          <p:nvPr>
            <p:ph idx="1"/>
          </p:nvPr>
        </p:nvSpPr>
        <p:spPr>
          <a:xfrm>
            <a:off x="609600" y="1600201"/>
            <a:ext cx="10972800" cy="4525963"/>
          </a:xfrm>
          <a:prstGeom prst="rect">
            <a:avLst/>
          </a:prstGeom>
        </p:spPr>
        <p:txBody>
          <a:bodyPr/>
          <a:lstStyle>
            <a:lvl1pPr>
              <a:defRPr b="1"/>
            </a:lvl1pPr>
            <a:lvl2pPr>
              <a:defRPr b="1"/>
            </a:lvl2pPr>
            <a:lvl3pPr>
              <a:defRPr b="1"/>
            </a:lvl3pPr>
            <a:lvl4pPr>
              <a:defRPr b="1"/>
            </a:lvl4pPr>
            <a:lvl5pPr>
              <a:defRPr b="1"/>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2">
            <a:extLst>
              <a:ext uri="{FF2B5EF4-FFF2-40B4-BE49-F238E27FC236}">
                <a16:creationId xmlns:a16="http://schemas.microsoft.com/office/drawing/2014/main" id="{96FE9AC9-350C-38F8-6D6F-B4A96EB22E8B}"/>
              </a:ext>
            </a:extLst>
          </p:cNvPr>
          <p:cNvSpPr>
            <a:spLocks noGrp="1" noChangeArrowheads="1"/>
          </p:cNvSpPr>
          <p:nvPr>
            <p:ph type="ftr" sz="quarter" idx="10"/>
          </p:nvPr>
        </p:nvSpPr>
        <p:spPr>
          <a:xfrm>
            <a:off x="4165600" y="6248400"/>
            <a:ext cx="3860800" cy="457200"/>
          </a:xfrm>
          <a:prstGeom prst="rect">
            <a:avLst/>
          </a:prstGeom>
        </p:spPr>
        <p:txBody>
          <a:bodyPr/>
          <a:lstStyle>
            <a:lvl1pPr eaLnBrk="1" hangingPunct="1">
              <a:defRPr>
                <a:latin typeface="Arial" charset="0"/>
              </a:defRPr>
            </a:lvl1pPr>
          </a:lstStyle>
          <a:p>
            <a:pPr>
              <a:defRPr/>
            </a:pPr>
            <a:endParaRPr lang="en-US" altLang="zh-CN"/>
          </a:p>
        </p:txBody>
      </p:sp>
      <p:sp>
        <p:nvSpPr>
          <p:cNvPr id="5" name="Rectangle 16">
            <a:extLst>
              <a:ext uri="{FF2B5EF4-FFF2-40B4-BE49-F238E27FC236}">
                <a16:creationId xmlns:a16="http://schemas.microsoft.com/office/drawing/2014/main" id="{4E0EEC10-B4A6-4F28-766C-5E8435D02B6F}"/>
              </a:ext>
            </a:extLst>
          </p:cNvPr>
          <p:cNvSpPr>
            <a:spLocks noGrp="1" noChangeArrowheads="1"/>
          </p:cNvSpPr>
          <p:nvPr>
            <p:ph type="dt" sz="half" idx="11"/>
          </p:nvPr>
        </p:nvSpPr>
        <p:spPr>
          <a:xfrm>
            <a:off x="609600" y="6245225"/>
            <a:ext cx="2844800" cy="476250"/>
          </a:xfrm>
          <a:prstGeom prst="rect">
            <a:avLst/>
          </a:prstGeom>
        </p:spPr>
        <p:txBody>
          <a:bodyPr/>
          <a:lstStyle>
            <a:lvl1pPr eaLnBrk="1" hangingPunct="1">
              <a:defRPr>
                <a:latin typeface="Arial" charset="0"/>
              </a:defRPr>
            </a:lvl1pPr>
          </a:lstStyle>
          <a:p>
            <a:pPr>
              <a:defRPr/>
            </a:pPr>
            <a:endParaRPr lang="en-US" altLang="zh-CN"/>
          </a:p>
        </p:txBody>
      </p:sp>
    </p:spTree>
    <p:extLst>
      <p:ext uri="{BB962C8B-B14F-4D97-AF65-F5344CB8AC3E}">
        <p14:creationId xmlns:p14="http://schemas.microsoft.com/office/powerpoint/2010/main" val="2674275883"/>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327330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939242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4.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4">
            <a:extLst>
              <a:ext uri="{FF2B5EF4-FFF2-40B4-BE49-F238E27FC236}">
                <a16:creationId xmlns:a16="http://schemas.microsoft.com/office/drawing/2014/main" id="{09C7B0F5-2B6E-24C5-BBD5-905CB537E437}"/>
              </a:ext>
            </a:extLst>
          </p:cNvPr>
          <p:cNvGrpSpPr>
            <a:grpSpLocks/>
          </p:cNvGrpSpPr>
          <p:nvPr/>
        </p:nvGrpSpPr>
        <p:grpSpPr bwMode="auto">
          <a:xfrm>
            <a:off x="0" y="0"/>
            <a:ext cx="12192000" cy="546100"/>
            <a:chOff x="0" y="0"/>
            <a:chExt cx="5760" cy="344"/>
          </a:xfrm>
        </p:grpSpPr>
        <p:sp>
          <p:nvSpPr>
            <p:cNvPr id="1046" name="Rectangle 5">
              <a:extLst>
                <a:ext uri="{FF2B5EF4-FFF2-40B4-BE49-F238E27FC236}">
                  <a16:creationId xmlns:a16="http://schemas.microsoft.com/office/drawing/2014/main" id="{7A21ABA7-DAC9-2141-1CD9-126954B1D32C}"/>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47" name="Rectangle 6">
              <a:extLst>
                <a:ext uri="{FF2B5EF4-FFF2-40B4-BE49-F238E27FC236}">
                  <a16:creationId xmlns:a16="http://schemas.microsoft.com/office/drawing/2014/main" id="{696DF3F1-17D4-27F9-7D65-5B6197A5F9D0}"/>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048" name="Rectangle 7">
              <a:extLst>
                <a:ext uri="{FF2B5EF4-FFF2-40B4-BE49-F238E27FC236}">
                  <a16:creationId xmlns:a16="http://schemas.microsoft.com/office/drawing/2014/main" id="{C5764AF9-4DE1-0EFF-2188-CD20DD54918B}"/>
                </a:ext>
              </a:extLst>
            </p:cNvPr>
            <p:cNvSpPr>
              <a:spLocks noChangeArrowheads="1"/>
            </p:cNvSpPr>
            <p:nvPr/>
          </p:nvSpPr>
          <p:spPr bwMode="auto">
            <a:xfrm>
              <a:off x="258" y="85"/>
              <a:ext cx="87" cy="89"/>
            </a:xfrm>
            <a:prstGeom prst="rect">
              <a:avLst/>
            </a:prstGeom>
            <a:solidFill>
              <a:schemeClr val="folHlink"/>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hlink"/>
                </a:solidFill>
              </a:endParaRPr>
            </a:p>
          </p:txBody>
        </p:sp>
        <p:sp>
          <p:nvSpPr>
            <p:cNvPr id="1049" name="Rectangle 8">
              <a:extLst>
                <a:ext uri="{FF2B5EF4-FFF2-40B4-BE49-F238E27FC236}">
                  <a16:creationId xmlns:a16="http://schemas.microsoft.com/office/drawing/2014/main" id="{DF836715-D0BB-341F-C3D3-19C1504E3BCA}"/>
                </a:ext>
              </a:extLst>
            </p:cNvPr>
            <p:cNvSpPr>
              <a:spLocks noChangeArrowheads="1"/>
            </p:cNvSpPr>
            <p:nvPr/>
          </p:nvSpPr>
          <p:spPr bwMode="auto">
            <a:xfrm>
              <a:off x="345" y="0"/>
              <a:ext cx="88" cy="87"/>
            </a:xfrm>
            <a:prstGeom prst="rect">
              <a:avLst/>
            </a:prstGeom>
            <a:solidFill>
              <a:schemeClr val="folHlink"/>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hlink"/>
                </a:solidFill>
              </a:endParaRPr>
            </a:p>
          </p:txBody>
        </p:sp>
        <p:sp>
          <p:nvSpPr>
            <p:cNvPr id="1050" name="Rectangle 9">
              <a:extLst>
                <a:ext uri="{FF2B5EF4-FFF2-40B4-BE49-F238E27FC236}">
                  <a16:creationId xmlns:a16="http://schemas.microsoft.com/office/drawing/2014/main" id="{D0CBE367-3314-FDD8-497E-EAB5059FB26E}"/>
                </a:ext>
              </a:extLst>
            </p:cNvPr>
            <p:cNvSpPr>
              <a:spLocks noChangeArrowheads="1"/>
            </p:cNvSpPr>
            <p:nvPr/>
          </p:nvSpPr>
          <p:spPr bwMode="auto">
            <a:xfrm>
              <a:off x="345" y="85"/>
              <a:ext cx="88" cy="89"/>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accent2"/>
                </a:solidFill>
              </a:endParaRPr>
            </a:p>
          </p:txBody>
        </p:sp>
        <p:sp>
          <p:nvSpPr>
            <p:cNvPr id="1051" name="Rectangle 10">
              <a:extLst>
                <a:ext uri="{FF2B5EF4-FFF2-40B4-BE49-F238E27FC236}">
                  <a16:creationId xmlns:a16="http://schemas.microsoft.com/office/drawing/2014/main" id="{EE1FF425-E7FC-9245-7641-DA8B69420EE4}"/>
                </a:ext>
              </a:extLst>
            </p:cNvPr>
            <p:cNvSpPr>
              <a:spLocks noChangeArrowheads="1"/>
            </p:cNvSpPr>
            <p:nvPr/>
          </p:nvSpPr>
          <p:spPr bwMode="auto">
            <a:xfrm>
              <a:off x="173" y="173"/>
              <a:ext cx="86" cy="87"/>
            </a:xfrm>
            <a:prstGeom prst="rect">
              <a:avLst/>
            </a:prstGeom>
            <a:solidFill>
              <a:schemeClr val="folHlink"/>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hlink"/>
                </a:solidFill>
              </a:endParaRPr>
            </a:p>
          </p:txBody>
        </p:sp>
        <p:sp>
          <p:nvSpPr>
            <p:cNvPr id="1052" name="Rectangle 11">
              <a:extLst>
                <a:ext uri="{FF2B5EF4-FFF2-40B4-BE49-F238E27FC236}">
                  <a16:creationId xmlns:a16="http://schemas.microsoft.com/office/drawing/2014/main" id="{F2E930E6-ED7F-9CEF-2F8E-B3D1A2F98B14}"/>
                </a:ext>
              </a:extLst>
            </p:cNvPr>
            <p:cNvSpPr>
              <a:spLocks noChangeArrowheads="1"/>
            </p:cNvSpPr>
            <p:nvPr/>
          </p:nvSpPr>
          <p:spPr bwMode="auto">
            <a:xfrm>
              <a:off x="83" y="86"/>
              <a:ext cx="89" cy="87"/>
            </a:xfrm>
            <a:prstGeom prst="rect">
              <a:avLst/>
            </a:prstGeom>
            <a:solidFill>
              <a:schemeClr val="bg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053" name="Rectangle 12">
              <a:extLst>
                <a:ext uri="{FF2B5EF4-FFF2-40B4-BE49-F238E27FC236}">
                  <a16:creationId xmlns:a16="http://schemas.microsoft.com/office/drawing/2014/main" id="{086E5B86-B726-F54E-F66B-52EDD0FD22F3}"/>
                </a:ext>
              </a:extLst>
            </p:cNvPr>
            <p:cNvSpPr>
              <a:spLocks noChangeArrowheads="1"/>
            </p:cNvSpPr>
            <p:nvPr/>
          </p:nvSpPr>
          <p:spPr bwMode="auto">
            <a:xfrm>
              <a:off x="258" y="171"/>
              <a:ext cx="87" cy="87"/>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accent2"/>
                </a:solidFill>
              </a:endParaRPr>
            </a:p>
          </p:txBody>
        </p:sp>
        <p:sp>
          <p:nvSpPr>
            <p:cNvPr id="1054" name="Rectangle 13">
              <a:extLst>
                <a:ext uri="{FF2B5EF4-FFF2-40B4-BE49-F238E27FC236}">
                  <a16:creationId xmlns:a16="http://schemas.microsoft.com/office/drawing/2014/main" id="{10BEF8C6-3DD2-5366-0411-5AB140B3D3E4}"/>
                </a:ext>
              </a:extLst>
            </p:cNvPr>
            <p:cNvSpPr>
              <a:spLocks noChangeArrowheads="1"/>
            </p:cNvSpPr>
            <p:nvPr/>
          </p:nvSpPr>
          <p:spPr bwMode="auto">
            <a:xfrm>
              <a:off x="173" y="258"/>
              <a:ext cx="86" cy="86"/>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accent2"/>
                </a:solidFill>
              </a:endParaRPr>
            </a:p>
          </p:txBody>
        </p:sp>
      </p:grpSp>
      <p:grpSp>
        <p:nvGrpSpPr>
          <p:cNvPr id="1027" name="Group 2">
            <a:extLst>
              <a:ext uri="{FF2B5EF4-FFF2-40B4-BE49-F238E27FC236}">
                <a16:creationId xmlns:a16="http://schemas.microsoft.com/office/drawing/2014/main" id="{F8299EB8-1E8A-9F00-E661-1AB661521A5E}"/>
              </a:ext>
            </a:extLst>
          </p:cNvPr>
          <p:cNvGrpSpPr>
            <a:grpSpLocks/>
          </p:cNvGrpSpPr>
          <p:nvPr userDrawn="1"/>
        </p:nvGrpSpPr>
        <p:grpSpPr bwMode="auto">
          <a:xfrm>
            <a:off x="0" y="0"/>
            <a:ext cx="12192000" cy="2538413"/>
            <a:chOff x="0" y="0"/>
            <a:chExt cx="5760" cy="4320"/>
          </a:xfrm>
        </p:grpSpPr>
        <p:sp>
          <p:nvSpPr>
            <p:cNvPr id="1033" name="Rectangle 3">
              <a:extLst>
                <a:ext uri="{FF2B5EF4-FFF2-40B4-BE49-F238E27FC236}">
                  <a16:creationId xmlns:a16="http://schemas.microsoft.com/office/drawing/2014/main" id="{BE26E0B5-2FA4-C3FC-D2EA-32B31C1508C4}"/>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34" name="Rectangle 4">
              <a:extLst>
                <a:ext uri="{FF2B5EF4-FFF2-40B4-BE49-F238E27FC236}">
                  <a16:creationId xmlns:a16="http://schemas.microsoft.com/office/drawing/2014/main" id="{1F08B745-96BF-CF2E-01AF-64183B6C1CBC}"/>
                </a:ext>
              </a:extLst>
            </p:cNvPr>
            <p:cNvSpPr>
              <a:spLocks noChangeArrowheads="1"/>
            </p:cNvSpPr>
            <p:nvPr/>
          </p:nvSpPr>
          <p:spPr bwMode="hidden">
            <a:xfrm>
              <a:off x="1081" y="1064"/>
              <a:ext cx="4679" cy="1597"/>
            </a:xfrm>
            <a:prstGeom prst="rect">
              <a:avLst/>
            </a:prstGeom>
            <a:solidFill>
              <a:schemeClr val="bg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grpSp>
          <p:nvGrpSpPr>
            <p:cNvPr id="1035" name="Group 5">
              <a:extLst>
                <a:ext uri="{FF2B5EF4-FFF2-40B4-BE49-F238E27FC236}">
                  <a16:creationId xmlns:a16="http://schemas.microsoft.com/office/drawing/2014/main" id="{770D6D54-B2F9-5E11-D377-775FD6DFDE79}"/>
                </a:ext>
              </a:extLst>
            </p:cNvPr>
            <p:cNvGrpSpPr>
              <a:grpSpLocks/>
            </p:cNvGrpSpPr>
            <p:nvPr/>
          </p:nvGrpSpPr>
          <p:grpSpPr bwMode="auto">
            <a:xfrm>
              <a:off x="0" y="672"/>
              <a:ext cx="1806" cy="1989"/>
              <a:chOff x="0" y="672"/>
              <a:chExt cx="1806" cy="1989"/>
            </a:xfrm>
          </p:grpSpPr>
          <p:sp>
            <p:nvSpPr>
              <p:cNvPr id="1036" name="Rectangle 6">
                <a:extLst>
                  <a:ext uri="{FF2B5EF4-FFF2-40B4-BE49-F238E27FC236}">
                    <a16:creationId xmlns:a16="http://schemas.microsoft.com/office/drawing/2014/main" id="{F6D7B4F5-22E7-C331-9CC0-D8C344C50435}"/>
                  </a:ext>
                </a:extLst>
              </p:cNvPr>
              <p:cNvSpPr>
                <a:spLocks noChangeArrowheads="1"/>
              </p:cNvSpPr>
              <p:nvPr userDrawn="1"/>
            </p:nvSpPr>
            <p:spPr bwMode="auto">
              <a:xfrm>
                <a:off x="361" y="2259"/>
                <a:ext cx="363" cy="403"/>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037" name="Rectangle 7">
                <a:extLst>
                  <a:ext uri="{FF2B5EF4-FFF2-40B4-BE49-F238E27FC236}">
                    <a16:creationId xmlns:a16="http://schemas.microsoft.com/office/drawing/2014/main" id="{7DD6507E-1D34-F34E-54A8-931AB58239DF}"/>
                  </a:ext>
                </a:extLst>
              </p:cNvPr>
              <p:cNvSpPr>
                <a:spLocks noChangeArrowheads="1"/>
              </p:cNvSpPr>
              <p:nvPr userDrawn="1"/>
            </p:nvSpPr>
            <p:spPr bwMode="auto">
              <a:xfrm>
                <a:off x="1081" y="1064"/>
                <a:ext cx="362" cy="405"/>
              </a:xfrm>
              <a:prstGeom prst="rect">
                <a:avLst/>
              </a:prstGeom>
              <a:solidFill>
                <a:schemeClr val="folHlink"/>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038" name="Rectangle 8">
                <a:extLst>
                  <a:ext uri="{FF2B5EF4-FFF2-40B4-BE49-F238E27FC236}">
                    <a16:creationId xmlns:a16="http://schemas.microsoft.com/office/drawing/2014/main" id="{F581CC2F-5E2F-1830-C96D-420A30848EC4}"/>
                  </a:ext>
                </a:extLst>
              </p:cNvPr>
              <p:cNvSpPr>
                <a:spLocks noChangeArrowheads="1"/>
              </p:cNvSpPr>
              <p:nvPr userDrawn="1"/>
            </p:nvSpPr>
            <p:spPr bwMode="auto">
              <a:xfrm>
                <a:off x="1437" y="673"/>
                <a:ext cx="369" cy="400"/>
              </a:xfrm>
              <a:prstGeom prst="rect">
                <a:avLst/>
              </a:prstGeom>
              <a:solidFill>
                <a:schemeClr val="folHlink"/>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039" name="Rectangle 9">
                <a:extLst>
                  <a:ext uri="{FF2B5EF4-FFF2-40B4-BE49-F238E27FC236}">
                    <a16:creationId xmlns:a16="http://schemas.microsoft.com/office/drawing/2014/main" id="{1B2C285E-67C4-63DE-14BC-5B38C47BCC34}"/>
                  </a:ext>
                </a:extLst>
              </p:cNvPr>
              <p:cNvSpPr>
                <a:spLocks noChangeArrowheads="1"/>
              </p:cNvSpPr>
              <p:nvPr userDrawn="1"/>
            </p:nvSpPr>
            <p:spPr bwMode="auto">
              <a:xfrm>
                <a:off x="719" y="2259"/>
                <a:ext cx="368" cy="403"/>
              </a:xfrm>
              <a:prstGeom prst="rect">
                <a:avLst/>
              </a:prstGeom>
              <a:solidFill>
                <a:schemeClr val="bg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040" name="Rectangle 10">
                <a:extLst>
                  <a:ext uri="{FF2B5EF4-FFF2-40B4-BE49-F238E27FC236}">
                    <a16:creationId xmlns:a16="http://schemas.microsoft.com/office/drawing/2014/main" id="{EB875AF2-5A36-31D0-E636-A7E7FBF92C2A}"/>
                  </a:ext>
                </a:extLst>
              </p:cNvPr>
              <p:cNvSpPr>
                <a:spLocks noChangeArrowheads="1"/>
              </p:cNvSpPr>
              <p:nvPr userDrawn="1"/>
            </p:nvSpPr>
            <p:spPr bwMode="auto">
              <a:xfrm>
                <a:off x="1437" y="1064"/>
                <a:ext cx="369" cy="405"/>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041" name="Rectangle 11">
                <a:extLst>
                  <a:ext uri="{FF2B5EF4-FFF2-40B4-BE49-F238E27FC236}">
                    <a16:creationId xmlns:a16="http://schemas.microsoft.com/office/drawing/2014/main" id="{D790C32C-424B-3DF8-2B7B-0D4E3F4176D6}"/>
                  </a:ext>
                </a:extLst>
              </p:cNvPr>
              <p:cNvSpPr>
                <a:spLocks noChangeArrowheads="1"/>
              </p:cNvSpPr>
              <p:nvPr userDrawn="1"/>
            </p:nvSpPr>
            <p:spPr bwMode="auto">
              <a:xfrm>
                <a:off x="719" y="1464"/>
                <a:ext cx="368" cy="400"/>
              </a:xfrm>
              <a:prstGeom prst="rect">
                <a:avLst/>
              </a:prstGeom>
              <a:solidFill>
                <a:schemeClr val="folHlink"/>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042" name="Rectangle 12">
                <a:extLst>
                  <a:ext uri="{FF2B5EF4-FFF2-40B4-BE49-F238E27FC236}">
                    <a16:creationId xmlns:a16="http://schemas.microsoft.com/office/drawing/2014/main" id="{3392B353-8939-E068-7AD7-95835324F433}"/>
                  </a:ext>
                </a:extLst>
              </p:cNvPr>
              <p:cNvSpPr>
                <a:spLocks noChangeArrowheads="1"/>
              </p:cNvSpPr>
              <p:nvPr userDrawn="1"/>
            </p:nvSpPr>
            <p:spPr bwMode="auto">
              <a:xfrm>
                <a:off x="0" y="1464"/>
                <a:ext cx="367" cy="400"/>
              </a:xfrm>
              <a:prstGeom prst="rect">
                <a:avLst/>
              </a:prstGeom>
              <a:solidFill>
                <a:schemeClr val="bg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043" name="Rectangle 13">
                <a:extLst>
                  <a:ext uri="{FF2B5EF4-FFF2-40B4-BE49-F238E27FC236}">
                    <a16:creationId xmlns:a16="http://schemas.microsoft.com/office/drawing/2014/main" id="{17F5C274-CE69-B954-0D3C-B2F64C9EEAE5}"/>
                  </a:ext>
                </a:extLst>
              </p:cNvPr>
              <p:cNvSpPr>
                <a:spLocks noChangeArrowheads="1"/>
              </p:cNvSpPr>
              <p:nvPr userDrawn="1"/>
            </p:nvSpPr>
            <p:spPr bwMode="auto">
              <a:xfrm>
                <a:off x="1081" y="1464"/>
                <a:ext cx="362" cy="400"/>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044" name="Rectangle 14">
                <a:extLst>
                  <a:ext uri="{FF2B5EF4-FFF2-40B4-BE49-F238E27FC236}">
                    <a16:creationId xmlns:a16="http://schemas.microsoft.com/office/drawing/2014/main" id="{97809DCB-634A-0FF9-0B37-5D68F3E1D9BF}"/>
                  </a:ext>
                </a:extLst>
              </p:cNvPr>
              <p:cNvSpPr>
                <a:spLocks noChangeArrowheads="1"/>
              </p:cNvSpPr>
              <p:nvPr userDrawn="1"/>
            </p:nvSpPr>
            <p:spPr bwMode="auto">
              <a:xfrm>
                <a:off x="361" y="1856"/>
                <a:ext cx="363" cy="408"/>
              </a:xfrm>
              <a:prstGeom prst="rect">
                <a:avLst/>
              </a:prstGeom>
              <a:solidFill>
                <a:schemeClr val="folHlink"/>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045" name="Rectangle 15">
                <a:extLst>
                  <a:ext uri="{FF2B5EF4-FFF2-40B4-BE49-F238E27FC236}">
                    <a16:creationId xmlns:a16="http://schemas.microsoft.com/office/drawing/2014/main" id="{7B59DF1C-B1DD-A115-20CF-C1B8A0933803}"/>
                  </a:ext>
                </a:extLst>
              </p:cNvPr>
              <p:cNvSpPr>
                <a:spLocks noChangeArrowheads="1"/>
              </p:cNvSpPr>
              <p:nvPr userDrawn="1"/>
            </p:nvSpPr>
            <p:spPr bwMode="auto">
              <a:xfrm>
                <a:off x="719" y="1856"/>
                <a:ext cx="368" cy="408"/>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grpSp>
      </p:grpSp>
      <p:sp>
        <p:nvSpPr>
          <p:cNvPr id="1028" name="矩形 63">
            <a:extLst>
              <a:ext uri="{FF2B5EF4-FFF2-40B4-BE49-F238E27FC236}">
                <a16:creationId xmlns:a16="http://schemas.microsoft.com/office/drawing/2014/main" id="{B84276F9-D71E-6757-EDD8-CCD4CB4FE2CD}"/>
              </a:ext>
            </a:extLst>
          </p:cNvPr>
          <p:cNvSpPr>
            <a:spLocks noChangeArrowheads="1"/>
          </p:cNvSpPr>
          <p:nvPr userDrawn="1"/>
        </p:nvSpPr>
        <p:spPr bwMode="auto">
          <a:xfrm>
            <a:off x="0" y="1557338"/>
            <a:ext cx="12192000" cy="436562"/>
          </a:xfrm>
          <a:prstGeom prst="rect">
            <a:avLst/>
          </a:prstGeom>
          <a:solidFill>
            <a:schemeClr val="bg1"/>
          </a:solidFill>
          <a:ln>
            <a:noFill/>
          </a:ln>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defRPr/>
            </a:pPr>
            <a:endParaRPr kumimoji="1" lang="zh-CN" altLang="en-US" sz="2600" b="1">
              <a:solidFill>
                <a:schemeClr val="tx2"/>
              </a:solidFill>
              <a:ea typeface="华文中宋" panose="02010600040101010101" pitchFamily="2" charset="-122"/>
            </a:endParaRPr>
          </a:p>
        </p:txBody>
      </p:sp>
      <p:grpSp>
        <p:nvGrpSpPr>
          <p:cNvPr id="1029" name="组合 30">
            <a:extLst>
              <a:ext uri="{FF2B5EF4-FFF2-40B4-BE49-F238E27FC236}">
                <a16:creationId xmlns:a16="http://schemas.microsoft.com/office/drawing/2014/main" id="{B28B9C59-7C6C-FE94-98FF-519F25DAE47C}"/>
              </a:ext>
            </a:extLst>
          </p:cNvPr>
          <p:cNvGrpSpPr>
            <a:grpSpLocks/>
          </p:cNvGrpSpPr>
          <p:nvPr userDrawn="1"/>
        </p:nvGrpSpPr>
        <p:grpSpPr bwMode="auto">
          <a:xfrm>
            <a:off x="8688388" y="6381750"/>
            <a:ext cx="3552825" cy="476250"/>
            <a:chOff x="6516216" y="6381328"/>
            <a:chExt cx="2664296" cy="476671"/>
          </a:xfrm>
        </p:grpSpPr>
        <p:sp>
          <p:nvSpPr>
            <p:cNvPr id="32" name="Oval 7">
              <a:extLst>
                <a:ext uri="{FF2B5EF4-FFF2-40B4-BE49-F238E27FC236}">
                  <a16:creationId xmlns:a16="http://schemas.microsoft.com/office/drawing/2014/main" id="{67FBD06E-4D85-F1E1-9549-545D36E09BC3}"/>
                </a:ext>
              </a:extLst>
            </p:cNvPr>
            <p:cNvSpPr>
              <a:spLocks noChangeArrowheads="1"/>
            </p:cNvSpPr>
            <p:nvPr/>
          </p:nvSpPr>
          <p:spPr bwMode="auto">
            <a:xfrm flipV="1">
              <a:off x="6572168" y="6381328"/>
              <a:ext cx="2608344" cy="46079"/>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eaLnBrk="1" hangingPunct="1">
                <a:defRPr/>
              </a:pPr>
              <a:endParaRPr lang="zh-CN" altLang="en-US">
                <a:latin typeface="Arial" charset="0"/>
              </a:endParaRPr>
            </a:p>
          </p:txBody>
        </p:sp>
        <p:sp>
          <p:nvSpPr>
            <p:cNvPr id="1031" name="Text Box 18">
              <a:extLst>
                <a:ext uri="{FF2B5EF4-FFF2-40B4-BE49-F238E27FC236}">
                  <a16:creationId xmlns:a16="http://schemas.microsoft.com/office/drawing/2014/main" id="{457BD583-2E76-3007-C11B-EF8C67E50686}"/>
                </a:ext>
              </a:extLst>
            </p:cNvPr>
            <p:cNvSpPr txBox="1">
              <a:spLocks noChangeArrowheads="1"/>
            </p:cNvSpPr>
            <p:nvPr/>
          </p:nvSpPr>
          <p:spPr bwMode="auto">
            <a:xfrm>
              <a:off x="6867407" y="6435351"/>
              <a:ext cx="1677388" cy="400404"/>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defRPr/>
              </a:pPr>
              <a:r>
                <a:rPr lang="zh-CN" altLang="en-US" sz="2000" b="1">
                  <a:solidFill>
                    <a:srgbClr val="000066"/>
                  </a:solidFill>
                  <a:latin typeface="楷体_GB2312" pitchFamily="49" charset="-122"/>
                  <a:ea typeface="楷体_GB2312" pitchFamily="49" charset="-122"/>
                </a:rPr>
                <a:t>基础部数学教研室</a:t>
              </a:r>
            </a:p>
          </p:txBody>
        </p:sp>
        <p:pic>
          <p:nvPicPr>
            <p:cNvPr id="1032" name="Picture 28" descr="校徽g">
              <a:extLst>
                <a:ext uri="{FF2B5EF4-FFF2-40B4-BE49-F238E27FC236}">
                  <a16:creationId xmlns:a16="http://schemas.microsoft.com/office/drawing/2014/main" id="{7C0E047D-6072-39B1-6EE2-CABBAACBE2B2}"/>
                </a:ext>
              </a:extLst>
            </p:cNvPr>
            <p:cNvPicPr>
              <a:picLocks noChangeAspect="1" noChangeArrowheads="1"/>
            </p:cNvPicPr>
            <p:nvPr userDrawn="1"/>
          </p:nvPicPr>
          <p:blipFill>
            <a:blip r:embed="rId5">
              <a:clrChange>
                <a:clrFrom>
                  <a:srgbClr val="00FF01"/>
                </a:clrFrom>
                <a:clrTo>
                  <a:srgbClr val="00FF01">
                    <a:alpha val="0"/>
                  </a:srgbClr>
                </a:clrTo>
              </a:clrChange>
              <a:extLst>
                <a:ext uri="{28A0092B-C50C-407E-A947-70E740481C1C}">
                  <a14:useLocalDpi xmlns:a14="http://schemas.microsoft.com/office/drawing/2010/main" val="0"/>
                </a:ext>
              </a:extLst>
            </a:blip>
            <a:srcRect/>
            <a:stretch>
              <a:fillRect/>
            </a:stretch>
          </p:blipFill>
          <p:spPr bwMode="auto">
            <a:xfrm>
              <a:off x="6516216" y="6440114"/>
              <a:ext cx="432048" cy="417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4414" r:id="rId1"/>
    <p:sldLayoutId id="2147484415" r:id="rId2"/>
    <p:sldLayoutId id="2147484416" r:id="rId3"/>
  </p:sldLayoutIdLst>
  <p:transition>
    <p:blinds dir="vert"/>
  </p:transition>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eaLnBrk="1" fontAlgn="base" hangingPunct="1">
        <a:spcBef>
          <a:spcPct val="0"/>
        </a:spcBef>
        <a:spcAft>
          <a:spcPct val="0"/>
        </a:spcAft>
        <a:defRPr sz="4400">
          <a:solidFill>
            <a:schemeClr val="tx1"/>
          </a:solidFill>
          <a:latin typeface="Arial" charset="0"/>
          <a:ea typeface="宋体" pitchFamily="2" charset="-122"/>
        </a:defRPr>
      </a:lvl6pPr>
      <a:lvl7pPr marL="914400" algn="l" rtl="0" eaLnBrk="1" fontAlgn="base" hangingPunct="1">
        <a:spcBef>
          <a:spcPct val="0"/>
        </a:spcBef>
        <a:spcAft>
          <a:spcPct val="0"/>
        </a:spcAft>
        <a:defRPr sz="4400">
          <a:solidFill>
            <a:schemeClr val="tx1"/>
          </a:solidFill>
          <a:latin typeface="Arial" charset="0"/>
          <a:ea typeface="宋体" pitchFamily="2" charset="-122"/>
        </a:defRPr>
      </a:lvl7pPr>
      <a:lvl8pPr marL="1371600" algn="l" rtl="0" eaLnBrk="1" fontAlgn="base" hangingPunct="1">
        <a:spcBef>
          <a:spcPct val="0"/>
        </a:spcBef>
        <a:spcAft>
          <a:spcPct val="0"/>
        </a:spcAft>
        <a:defRPr sz="4400">
          <a:solidFill>
            <a:schemeClr val="tx1"/>
          </a:solidFill>
          <a:latin typeface="Arial" charset="0"/>
          <a:ea typeface="宋体" pitchFamily="2" charset="-122"/>
        </a:defRPr>
      </a:lvl8pPr>
      <a:lvl9pPr marL="1828800" algn="l" rtl="0" eaLnBrk="1" fontAlgn="base" hangingPunct="1">
        <a:spcBef>
          <a:spcPct val="0"/>
        </a:spcBef>
        <a:spcAft>
          <a:spcPct val="0"/>
        </a:spcAft>
        <a:defRPr sz="44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6" descr="moban-1-11">
            <a:extLst>
              <a:ext uri="{FF2B5EF4-FFF2-40B4-BE49-F238E27FC236}">
                <a16:creationId xmlns:a16="http://schemas.microsoft.com/office/drawing/2014/main" id="{A3EBE711-223A-7D25-4F14-5A4D9E1B99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90650"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组合 10">
            <a:extLst>
              <a:ext uri="{FF2B5EF4-FFF2-40B4-BE49-F238E27FC236}">
                <a16:creationId xmlns:a16="http://schemas.microsoft.com/office/drawing/2014/main" id="{9DC45EB3-A3C0-C1D5-03FC-EA714D1AF095}"/>
              </a:ext>
            </a:extLst>
          </p:cNvPr>
          <p:cNvGrpSpPr>
            <a:grpSpLocks/>
          </p:cNvGrpSpPr>
          <p:nvPr userDrawn="1"/>
        </p:nvGrpSpPr>
        <p:grpSpPr bwMode="auto">
          <a:xfrm>
            <a:off x="8688388" y="6381750"/>
            <a:ext cx="3552825" cy="476250"/>
            <a:chOff x="6516216" y="6381328"/>
            <a:chExt cx="2664296" cy="476671"/>
          </a:xfrm>
        </p:grpSpPr>
        <p:sp>
          <p:nvSpPr>
            <p:cNvPr id="118791" name="Oval 7">
              <a:extLst>
                <a:ext uri="{FF2B5EF4-FFF2-40B4-BE49-F238E27FC236}">
                  <a16:creationId xmlns:a16="http://schemas.microsoft.com/office/drawing/2014/main" id="{EA8A217E-E47F-A3A3-9B64-D064EE3F1361}"/>
                </a:ext>
              </a:extLst>
            </p:cNvPr>
            <p:cNvSpPr>
              <a:spLocks noChangeArrowheads="1"/>
            </p:cNvSpPr>
            <p:nvPr/>
          </p:nvSpPr>
          <p:spPr bwMode="auto">
            <a:xfrm flipV="1">
              <a:off x="6572168" y="6381328"/>
              <a:ext cx="2608344" cy="46079"/>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eaLnBrk="1" hangingPunct="1">
                <a:defRPr/>
              </a:pPr>
              <a:endParaRPr lang="zh-CN" altLang="en-US">
                <a:latin typeface="Arial" charset="0"/>
              </a:endParaRPr>
            </a:p>
          </p:txBody>
        </p:sp>
        <p:sp>
          <p:nvSpPr>
            <p:cNvPr id="2055" name="Text Box 18">
              <a:extLst>
                <a:ext uri="{FF2B5EF4-FFF2-40B4-BE49-F238E27FC236}">
                  <a16:creationId xmlns:a16="http://schemas.microsoft.com/office/drawing/2014/main" id="{DF13E124-9C53-113D-26C7-9783FBB58300}"/>
                </a:ext>
              </a:extLst>
            </p:cNvPr>
            <p:cNvSpPr txBox="1">
              <a:spLocks noChangeArrowheads="1"/>
            </p:cNvSpPr>
            <p:nvPr/>
          </p:nvSpPr>
          <p:spPr bwMode="auto">
            <a:xfrm>
              <a:off x="6867407" y="6435351"/>
              <a:ext cx="1677388" cy="400404"/>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defRPr/>
              </a:pPr>
              <a:r>
                <a:rPr lang="zh-CN" altLang="en-US" sz="2000" b="1">
                  <a:solidFill>
                    <a:srgbClr val="000066"/>
                  </a:solidFill>
                  <a:latin typeface="楷体_GB2312" pitchFamily="49" charset="-122"/>
                  <a:ea typeface="楷体_GB2312" pitchFamily="49" charset="-122"/>
                </a:rPr>
                <a:t>基础部数学教研室</a:t>
              </a:r>
            </a:p>
          </p:txBody>
        </p:sp>
        <p:pic>
          <p:nvPicPr>
            <p:cNvPr id="2056" name="Picture 28" descr="校徽g">
              <a:extLst>
                <a:ext uri="{FF2B5EF4-FFF2-40B4-BE49-F238E27FC236}">
                  <a16:creationId xmlns:a16="http://schemas.microsoft.com/office/drawing/2014/main" id="{239F9166-EFDE-B002-CED9-0AC5B7144863}"/>
                </a:ext>
              </a:extLst>
            </p:cNvPr>
            <p:cNvPicPr>
              <a:picLocks noChangeAspect="1" noChangeArrowheads="1"/>
            </p:cNvPicPr>
            <p:nvPr userDrawn="1"/>
          </p:nvPicPr>
          <p:blipFill>
            <a:blip r:embed="rId4">
              <a:clrChange>
                <a:clrFrom>
                  <a:srgbClr val="00FF01"/>
                </a:clrFrom>
                <a:clrTo>
                  <a:srgbClr val="00FF01">
                    <a:alpha val="0"/>
                  </a:srgbClr>
                </a:clrTo>
              </a:clrChange>
              <a:extLst>
                <a:ext uri="{28A0092B-C50C-407E-A947-70E740481C1C}">
                  <a14:useLocalDpi xmlns:a14="http://schemas.microsoft.com/office/drawing/2010/main" val="0"/>
                </a:ext>
              </a:extLst>
            </a:blip>
            <a:srcRect/>
            <a:stretch>
              <a:fillRect/>
            </a:stretch>
          </p:blipFill>
          <p:spPr bwMode="auto">
            <a:xfrm>
              <a:off x="6516216" y="6440114"/>
              <a:ext cx="432048" cy="417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52" name="Rectangle 10">
            <a:extLst>
              <a:ext uri="{FF2B5EF4-FFF2-40B4-BE49-F238E27FC236}">
                <a16:creationId xmlns:a16="http://schemas.microsoft.com/office/drawing/2014/main" id="{00B19E3D-4E97-196B-2471-146D0850426A}"/>
              </a:ext>
            </a:extLst>
          </p:cNvPr>
          <p:cNvSpPr>
            <a:spLocks noChangeArrowheads="1"/>
          </p:cNvSpPr>
          <p:nvPr userDrawn="1"/>
        </p:nvSpPr>
        <p:spPr bwMode="auto">
          <a:xfrm>
            <a:off x="101600" y="6443663"/>
            <a:ext cx="863600" cy="369887"/>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fld id="{ACB48082-6B04-4D0C-BFD1-75192C69A05F}" type="slidenum">
              <a:rPr lang="en-US" altLang="zh-CN" smtClean="0">
                <a:solidFill>
                  <a:srgbClr val="003399"/>
                </a:solidFill>
                <a:latin typeface="Times New Roman" panose="02020603050405020304" pitchFamily="18" charset="0"/>
                <a:ea typeface="华文行楷" panose="02010800040101010101" pitchFamily="2" charset="-122"/>
              </a:rPr>
              <a:pPr eaLnBrk="1" hangingPunct="1">
                <a:spcBef>
                  <a:spcPct val="50000"/>
                </a:spcBef>
                <a:defRPr/>
              </a:pPr>
              <a:t>‹#›</a:t>
            </a:fld>
            <a:r>
              <a:rPr lang="en-US" altLang="zh-CN">
                <a:solidFill>
                  <a:srgbClr val="003399"/>
                </a:solidFill>
                <a:latin typeface="Times New Roman" panose="02020603050405020304" pitchFamily="18" charset="0"/>
                <a:ea typeface="华文行楷" panose="02010800040101010101" pitchFamily="2" charset="-122"/>
              </a:rPr>
              <a:t>/151</a:t>
            </a:r>
          </a:p>
        </p:txBody>
      </p:sp>
      <p:sp>
        <p:nvSpPr>
          <p:cNvPr id="2053" name="TextBox 14">
            <a:extLst>
              <a:ext uri="{FF2B5EF4-FFF2-40B4-BE49-F238E27FC236}">
                <a16:creationId xmlns:a16="http://schemas.microsoft.com/office/drawing/2014/main" id="{AF9D0BA2-8B5B-245B-4C8C-002821172F4D}"/>
              </a:ext>
            </a:extLst>
          </p:cNvPr>
          <p:cNvSpPr txBox="1">
            <a:spLocks noChangeArrowheads="1"/>
          </p:cNvSpPr>
          <p:nvPr userDrawn="1"/>
        </p:nvSpPr>
        <p:spPr bwMode="auto">
          <a:xfrm>
            <a:off x="46038" y="115888"/>
            <a:ext cx="1154112" cy="369887"/>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b="1">
                <a:solidFill>
                  <a:schemeClr val="bg1"/>
                </a:solidFill>
                <a:latin typeface="华文行楷" panose="02010800040101010101" pitchFamily="2" charset="-122"/>
                <a:ea typeface="华文行楷" panose="02010800040101010101" pitchFamily="2" charset="-122"/>
              </a:rPr>
              <a:t>数学建模</a:t>
            </a:r>
          </a:p>
        </p:txBody>
      </p:sp>
    </p:spTree>
  </p:cSld>
  <p:clrMap bg1="lt1" tx1="dk1" bg2="lt2" tx2="dk2" accent1="accent1" accent2="accent2" accent3="accent3" accent4="accent4" accent5="accent5" accent6="accent6" hlink="hlink" folHlink="folHlink"/>
  <p:sldLayoutIdLst>
    <p:sldLayoutId id="2147484413" r:id="rId1"/>
  </p:sldLayoutIdLst>
  <p:transition>
    <p:fade/>
  </p:transition>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3" Type="http://schemas.openxmlformats.org/officeDocument/2006/relationships/image" Target="../media/image108.emf"/><Relationship Id="rId2" Type="http://schemas.openxmlformats.org/officeDocument/2006/relationships/oleObject" Target="../embeddings/Microsoft_Word_97_-_2003_Document100.doc"/><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3" Type="http://schemas.openxmlformats.org/officeDocument/2006/relationships/image" Target="../media/image109.emf"/><Relationship Id="rId2" Type="http://schemas.openxmlformats.org/officeDocument/2006/relationships/oleObject" Target="../embeddings/Microsoft_Word_97_-_2003_Document101.doc"/><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3" Type="http://schemas.openxmlformats.org/officeDocument/2006/relationships/image" Target="../media/image110.emf"/><Relationship Id="rId2" Type="http://schemas.openxmlformats.org/officeDocument/2006/relationships/oleObject" Target="../embeddings/Microsoft_Word_97_-_2003_Document102.doc"/><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3" Type="http://schemas.openxmlformats.org/officeDocument/2006/relationships/image" Target="../media/image111.emf"/><Relationship Id="rId2" Type="http://schemas.openxmlformats.org/officeDocument/2006/relationships/oleObject" Target="../embeddings/Microsoft_Word_97_-_2003_Document103.doc"/><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3" Type="http://schemas.openxmlformats.org/officeDocument/2006/relationships/image" Target="../media/image112.emf"/><Relationship Id="rId2" Type="http://schemas.openxmlformats.org/officeDocument/2006/relationships/oleObject" Target="../embeddings/Microsoft_Word_97_-_2003_Document104.doc"/><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3" Type="http://schemas.openxmlformats.org/officeDocument/2006/relationships/image" Target="../media/image113.emf"/><Relationship Id="rId2" Type="http://schemas.openxmlformats.org/officeDocument/2006/relationships/oleObject" Target="../embeddings/Microsoft_Word_97_-_2003_Document105.doc"/><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3" Type="http://schemas.openxmlformats.org/officeDocument/2006/relationships/image" Target="../media/image114.emf"/><Relationship Id="rId2" Type="http://schemas.openxmlformats.org/officeDocument/2006/relationships/oleObject" Target="../embeddings/Microsoft_Word_97_-_2003_Document106.doc"/><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3" Type="http://schemas.openxmlformats.org/officeDocument/2006/relationships/image" Target="../media/image115.emf"/><Relationship Id="rId2" Type="http://schemas.openxmlformats.org/officeDocument/2006/relationships/oleObject" Target="../embeddings/Microsoft_Word_97_-_2003_Document107.doc"/><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3" Type="http://schemas.openxmlformats.org/officeDocument/2006/relationships/image" Target="../media/image116.emf"/><Relationship Id="rId2" Type="http://schemas.openxmlformats.org/officeDocument/2006/relationships/oleObject" Target="../embeddings/Microsoft_Word_97_-_2003_Document108.doc"/><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3" Type="http://schemas.openxmlformats.org/officeDocument/2006/relationships/image" Target="../media/image117.emf"/><Relationship Id="rId2" Type="http://schemas.openxmlformats.org/officeDocument/2006/relationships/oleObject" Target="../embeddings/Microsoft_Word_97_-_2003_Document109.doc"/><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Microsoft_Word_97_-_2003_Document5.doc"/><Relationship Id="rId1" Type="http://schemas.openxmlformats.org/officeDocument/2006/relationships/slideLayout" Target="../slideLayouts/slideLayout4.xml"/><Relationship Id="rId5" Type="http://schemas.openxmlformats.org/officeDocument/2006/relationships/image" Target="../media/image13.emf"/><Relationship Id="rId4" Type="http://schemas.openxmlformats.org/officeDocument/2006/relationships/oleObject" Target="../embeddings/Microsoft_Word_97_-_2003_Document6.doc"/></Relationships>
</file>

<file path=ppt/slides/_rels/slide110.xml.rels><?xml version="1.0" encoding="UTF-8" standalone="yes"?>
<Relationships xmlns="http://schemas.openxmlformats.org/package/2006/relationships"><Relationship Id="rId3" Type="http://schemas.openxmlformats.org/officeDocument/2006/relationships/image" Target="../media/image118.emf"/><Relationship Id="rId2" Type="http://schemas.openxmlformats.org/officeDocument/2006/relationships/oleObject" Target="../embeddings/Microsoft_Word_97_-_2003_Document110.doc"/><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3" Type="http://schemas.openxmlformats.org/officeDocument/2006/relationships/image" Target="../media/image119.emf"/><Relationship Id="rId2" Type="http://schemas.openxmlformats.org/officeDocument/2006/relationships/oleObject" Target="../embeddings/Microsoft_Word_97_-_2003_Document111.doc"/><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3" Type="http://schemas.openxmlformats.org/officeDocument/2006/relationships/image" Target="../media/image120.emf"/><Relationship Id="rId2" Type="http://schemas.openxmlformats.org/officeDocument/2006/relationships/oleObject" Target="../embeddings/Microsoft_Word_97_-_2003_Document112.doc"/><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3" Type="http://schemas.openxmlformats.org/officeDocument/2006/relationships/image" Target="../media/image121.emf"/><Relationship Id="rId2" Type="http://schemas.openxmlformats.org/officeDocument/2006/relationships/oleObject" Target="../embeddings/Microsoft_Word_97_-_2003_Document113.doc"/><Relationship Id="rId1" Type="http://schemas.openxmlformats.org/officeDocument/2006/relationships/slideLayout" Target="../slideLayouts/slideLayout4.xml"/><Relationship Id="rId5" Type="http://schemas.openxmlformats.org/officeDocument/2006/relationships/image" Target="../media/image122.emf"/><Relationship Id="rId4" Type="http://schemas.openxmlformats.org/officeDocument/2006/relationships/oleObject" Target="../embeddings/Microsoft_Word_97_-_2003_Document114.doc"/></Relationships>
</file>

<file path=ppt/slides/_rels/slide114.xml.rels><?xml version="1.0" encoding="UTF-8" standalone="yes"?>
<Relationships xmlns="http://schemas.openxmlformats.org/package/2006/relationships"><Relationship Id="rId3" Type="http://schemas.openxmlformats.org/officeDocument/2006/relationships/image" Target="../media/image123.emf"/><Relationship Id="rId2" Type="http://schemas.openxmlformats.org/officeDocument/2006/relationships/oleObject" Target="../embeddings/Microsoft_Word_97_-_2003_Document115.doc"/><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3" Type="http://schemas.openxmlformats.org/officeDocument/2006/relationships/image" Target="../media/image124.emf"/><Relationship Id="rId2" Type="http://schemas.openxmlformats.org/officeDocument/2006/relationships/oleObject" Target="../embeddings/Microsoft_Word_97_-_2003_Document116.doc"/><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3" Type="http://schemas.openxmlformats.org/officeDocument/2006/relationships/image" Target="../media/image125.emf"/><Relationship Id="rId2" Type="http://schemas.openxmlformats.org/officeDocument/2006/relationships/oleObject" Target="../embeddings/Microsoft_Word_97_-_2003_Document117.doc"/><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3" Type="http://schemas.openxmlformats.org/officeDocument/2006/relationships/image" Target="../media/image126.emf"/><Relationship Id="rId2" Type="http://schemas.openxmlformats.org/officeDocument/2006/relationships/oleObject" Target="../embeddings/Microsoft_Word_97_-_2003_Document118.doc"/><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3" Type="http://schemas.openxmlformats.org/officeDocument/2006/relationships/image" Target="../media/image127.emf"/><Relationship Id="rId2" Type="http://schemas.openxmlformats.org/officeDocument/2006/relationships/oleObject" Target="../embeddings/Microsoft_Word_97_-_2003_Document119.doc"/><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3" Type="http://schemas.openxmlformats.org/officeDocument/2006/relationships/image" Target="../media/image128.emf"/><Relationship Id="rId2" Type="http://schemas.openxmlformats.org/officeDocument/2006/relationships/oleObject" Target="../embeddings/Microsoft_Word_97_-_2003_Document120.doc"/><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Microsoft_Word_97_-_2003_Document7.doc"/><Relationship Id="rId1" Type="http://schemas.openxmlformats.org/officeDocument/2006/relationships/slideLayout" Target="../slideLayouts/slideLayout4.xml"/><Relationship Id="rId5" Type="http://schemas.openxmlformats.org/officeDocument/2006/relationships/image" Target="../media/image15.emf"/><Relationship Id="rId4" Type="http://schemas.openxmlformats.org/officeDocument/2006/relationships/oleObject" Target="../embeddings/Microsoft_Word_97_-_2003_Document8.doc"/></Relationships>
</file>

<file path=ppt/slides/_rels/slide120.xml.rels><?xml version="1.0" encoding="UTF-8" standalone="yes"?>
<Relationships xmlns="http://schemas.openxmlformats.org/package/2006/relationships"><Relationship Id="rId3" Type="http://schemas.openxmlformats.org/officeDocument/2006/relationships/image" Target="../media/image129.emf"/><Relationship Id="rId2" Type="http://schemas.openxmlformats.org/officeDocument/2006/relationships/oleObject" Target="../embeddings/Microsoft_Word_97_-_2003_Document121.doc"/><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3" Type="http://schemas.openxmlformats.org/officeDocument/2006/relationships/image" Target="../media/image130.emf"/><Relationship Id="rId2" Type="http://schemas.openxmlformats.org/officeDocument/2006/relationships/oleObject" Target="../embeddings/Microsoft_Word_97_-_2003_Document122.doc"/><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3" Type="http://schemas.openxmlformats.org/officeDocument/2006/relationships/image" Target="../media/image131.emf"/><Relationship Id="rId2" Type="http://schemas.openxmlformats.org/officeDocument/2006/relationships/oleObject" Target="../embeddings/Microsoft_Word_97_-_2003_Document123.doc"/><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3" Type="http://schemas.openxmlformats.org/officeDocument/2006/relationships/image" Target="../media/image132.emf"/><Relationship Id="rId2" Type="http://schemas.openxmlformats.org/officeDocument/2006/relationships/oleObject" Target="../embeddings/Microsoft_Word_97_-_2003_Document124.doc"/><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3" Type="http://schemas.openxmlformats.org/officeDocument/2006/relationships/image" Target="../media/image133.emf"/><Relationship Id="rId2" Type="http://schemas.openxmlformats.org/officeDocument/2006/relationships/oleObject" Target="../embeddings/Microsoft_Word_97_-_2003_Document125.doc"/><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3" Type="http://schemas.openxmlformats.org/officeDocument/2006/relationships/image" Target="../media/image134.emf"/><Relationship Id="rId2" Type="http://schemas.openxmlformats.org/officeDocument/2006/relationships/oleObject" Target="../embeddings/Microsoft_Word_97_-_2003_Document126.doc"/><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3" Type="http://schemas.openxmlformats.org/officeDocument/2006/relationships/image" Target="../media/image135.emf"/><Relationship Id="rId2" Type="http://schemas.openxmlformats.org/officeDocument/2006/relationships/oleObject" Target="../embeddings/Microsoft_Word_97_-_2003_Document127.doc"/><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3" Type="http://schemas.openxmlformats.org/officeDocument/2006/relationships/image" Target="../media/image136.emf"/><Relationship Id="rId2" Type="http://schemas.openxmlformats.org/officeDocument/2006/relationships/oleObject" Target="../embeddings/Microsoft_Word_97_-_2003_Document128.doc"/><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Microsoft_Word_97_-_2003_Document9.doc"/><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3" Type="http://schemas.openxmlformats.org/officeDocument/2006/relationships/image" Target="../media/image137.emf"/><Relationship Id="rId2" Type="http://schemas.openxmlformats.org/officeDocument/2006/relationships/oleObject" Target="../embeddings/Microsoft_Word_97_-_2003_Document129.doc"/><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3" Type="http://schemas.openxmlformats.org/officeDocument/2006/relationships/image" Target="../media/image138.emf"/><Relationship Id="rId2" Type="http://schemas.openxmlformats.org/officeDocument/2006/relationships/oleObject" Target="../embeddings/Microsoft_Word_97_-_2003_Document130.doc"/><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3" Type="http://schemas.openxmlformats.org/officeDocument/2006/relationships/image" Target="../media/image139.emf"/><Relationship Id="rId2" Type="http://schemas.openxmlformats.org/officeDocument/2006/relationships/oleObject" Target="../embeddings/Microsoft_Word_97_-_2003_Document131.doc"/><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3" Type="http://schemas.openxmlformats.org/officeDocument/2006/relationships/image" Target="../media/image140.emf"/><Relationship Id="rId2" Type="http://schemas.openxmlformats.org/officeDocument/2006/relationships/oleObject" Target="../embeddings/Microsoft_Word_97_-_2003_Document132.doc"/><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3" Type="http://schemas.openxmlformats.org/officeDocument/2006/relationships/image" Target="../media/image141.emf"/><Relationship Id="rId2" Type="http://schemas.openxmlformats.org/officeDocument/2006/relationships/oleObject" Target="../embeddings/Microsoft_Word_97_-_2003_Document133.doc"/><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3" Type="http://schemas.openxmlformats.org/officeDocument/2006/relationships/image" Target="../media/image142.emf"/><Relationship Id="rId2" Type="http://schemas.openxmlformats.org/officeDocument/2006/relationships/oleObject" Target="../embeddings/Microsoft_Word_97_-_2003_Document134.doc"/><Relationship Id="rId1" Type="http://schemas.openxmlformats.org/officeDocument/2006/relationships/slideLayout" Target="../slideLayouts/slideLayout4.xml"/><Relationship Id="rId5" Type="http://schemas.openxmlformats.org/officeDocument/2006/relationships/image" Target="../media/image143.emf"/><Relationship Id="rId4" Type="http://schemas.openxmlformats.org/officeDocument/2006/relationships/oleObject" Target="../embeddings/Microsoft_Word_97_-_2003_Document135.doc"/></Relationships>
</file>

<file path=ppt/slides/_rels/slide136.xml.rels><?xml version="1.0" encoding="UTF-8" standalone="yes"?>
<Relationships xmlns="http://schemas.openxmlformats.org/package/2006/relationships"><Relationship Id="rId3" Type="http://schemas.openxmlformats.org/officeDocument/2006/relationships/image" Target="../media/image144.emf"/><Relationship Id="rId2" Type="http://schemas.openxmlformats.org/officeDocument/2006/relationships/oleObject" Target="../embeddings/Microsoft_Word_97_-_2003_Document136.doc"/><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3" Type="http://schemas.openxmlformats.org/officeDocument/2006/relationships/image" Target="../media/image145.emf"/><Relationship Id="rId2" Type="http://schemas.openxmlformats.org/officeDocument/2006/relationships/oleObject" Target="../embeddings/Microsoft_Word_97_-_2003_Document137.doc"/><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3" Type="http://schemas.openxmlformats.org/officeDocument/2006/relationships/image" Target="../media/image146.emf"/><Relationship Id="rId2" Type="http://schemas.openxmlformats.org/officeDocument/2006/relationships/oleObject" Target="../embeddings/Microsoft_Word_97_-_2003_Document138.doc"/><Relationship Id="rId1" Type="http://schemas.openxmlformats.org/officeDocument/2006/relationships/slideLayout" Target="../slideLayouts/slideLayout4.xml"/><Relationship Id="rId5" Type="http://schemas.openxmlformats.org/officeDocument/2006/relationships/image" Target="../media/image147.emf"/><Relationship Id="rId4" Type="http://schemas.openxmlformats.org/officeDocument/2006/relationships/oleObject" Target="../embeddings/Microsoft_Word_97_-_2003_Document139.doc"/></Relationships>
</file>

<file path=ppt/slides/_rels/slide139.xml.rels><?xml version="1.0" encoding="UTF-8" standalone="yes"?>
<Relationships xmlns="http://schemas.openxmlformats.org/package/2006/relationships"><Relationship Id="rId3" Type="http://schemas.openxmlformats.org/officeDocument/2006/relationships/image" Target="../media/image148.emf"/><Relationship Id="rId2" Type="http://schemas.openxmlformats.org/officeDocument/2006/relationships/oleObject" Target="../embeddings/Microsoft_Word_97_-_2003_Document140.doc"/><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Microsoft_Word_97_-_2003_Document10.doc"/><Relationship Id="rId1" Type="http://schemas.openxmlformats.org/officeDocument/2006/relationships/slideLayout" Target="../slideLayouts/slideLayout4.xml"/><Relationship Id="rId5" Type="http://schemas.openxmlformats.org/officeDocument/2006/relationships/image" Target="../media/image18.emf"/><Relationship Id="rId4" Type="http://schemas.openxmlformats.org/officeDocument/2006/relationships/oleObject" Target="../embeddings/Microsoft_Word_97_-_2003_Document11.doc"/></Relationships>
</file>

<file path=ppt/slides/_rels/slide140.xml.rels><?xml version="1.0" encoding="UTF-8" standalone="yes"?>
<Relationships xmlns="http://schemas.openxmlformats.org/package/2006/relationships"><Relationship Id="rId3" Type="http://schemas.openxmlformats.org/officeDocument/2006/relationships/image" Target="../media/image149.emf"/><Relationship Id="rId2" Type="http://schemas.openxmlformats.org/officeDocument/2006/relationships/oleObject" Target="../embeddings/Microsoft_Word_97_-_2003_Document141.doc"/><Relationship Id="rId1" Type="http://schemas.openxmlformats.org/officeDocument/2006/relationships/slideLayout" Target="../slideLayouts/slideLayout4.xml"/><Relationship Id="rId5" Type="http://schemas.openxmlformats.org/officeDocument/2006/relationships/image" Target="../media/image150.emf"/><Relationship Id="rId4" Type="http://schemas.openxmlformats.org/officeDocument/2006/relationships/oleObject" Target="../embeddings/Microsoft_Word_97_-_2003_Document142.doc"/></Relationships>
</file>

<file path=ppt/slides/_rels/slide141.xml.rels><?xml version="1.0" encoding="UTF-8" standalone="yes"?>
<Relationships xmlns="http://schemas.openxmlformats.org/package/2006/relationships"><Relationship Id="rId3" Type="http://schemas.openxmlformats.org/officeDocument/2006/relationships/image" Target="../media/image151.emf"/><Relationship Id="rId2" Type="http://schemas.openxmlformats.org/officeDocument/2006/relationships/oleObject" Target="../embeddings/Microsoft_Word_97_-_2003_Document143.doc"/><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3" Type="http://schemas.openxmlformats.org/officeDocument/2006/relationships/image" Target="../media/image152.emf"/><Relationship Id="rId2" Type="http://schemas.openxmlformats.org/officeDocument/2006/relationships/oleObject" Target="../embeddings/Microsoft_Word_97_-_2003_Document144.doc"/><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3" Type="http://schemas.openxmlformats.org/officeDocument/2006/relationships/image" Target="../media/image153.emf"/><Relationship Id="rId2" Type="http://schemas.openxmlformats.org/officeDocument/2006/relationships/oleObject" Target="../embeddings/Microsoft_Word_97_-_2003_Document145.doc"/><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3" Type="http://schemas.openxmlformats.org/officeDocument/2006/relationships/image" Target="../media/image154.emf"/><Relationship Id="rId2" Type="http://schemas.openxmlformats.org/officeDocument/2006/relationships/oleObject" Target="../embeddings/Microsoft_Word_97_-_2003_Document146.doc"/><Relationship Id="rId1" Type="http://schemas.openxmlformats.org/officeDocument/2006/relationships/slideLayout" Target="../slideLayouts/slideLayout4.xml"/><Relationship Id="rId5" Type="http://schemas.openxmlformats.org/officeDocument/2006/relationships/image" Target="../media/image155.emf"/><Relationship Id="rId4" Type="http://schemas.openxmlformats.org/officeDocument/2006/relationships/oleObject" Target="../embeddings/Microsoft_Word_97_-_2003_Document147.doc"/></Relationships>
</file>

<file path=ppt/slides/_rels/slide145.xml.rels><?xml version="1.0" encoding="UTF-8" standalone="yes"?>
<Relationships xmlns="http://schemas.openxmlformats.org/package/2006/relationships"><Relationship Id="rId3" Type="http://schemas.openxmlformats.org/officeDocument/2006/relationships/image" Target="../media/image156.emf"/><Relationship Id="rId2" Type="http://schemas.openxmlformats.org/officeDocument/2006/relationships/oleObject" Target="../embeddings/Microsoft_Word_97_-_2003_Document148.doc"/><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3" Type="http://schemas.openxmlformats.org/officeDocument/2006/relationships/image" Target="../media/image157.emf"/><Relationship Id="rId2" Type="http://schemas.openxmlformats.org/officeDocument/2006/relationships/oleObject" Target="../embeddings/Microsoft_Word_97_-_2003_Document149.doc"/><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3" Type="http://schemas.openxmlformats.org/officeDocument/2006/relationships/image" Target="../media/image158.emf"/><Relationship Id="rId2" Type="http://schemas.openxmlformats.org/officeDocument/2006/relationships/oleObject" Target="../embeddings/Microsoft_Word_97_-_2003_Document150.doc"/><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3" Type="http://schemas.openxmlformats.org/officeDocument/2006/relationships/image" Target="../media/image159.emf"/><Relationship Id="rId2" Type="http://schemas.openxmlformats.org/officeDocument/2006/relationships/oleObject" Target="../embeddings/Microsoft_Word_97_-_2003_Document151.doc"/><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3" Type="http://schemas.openxmlformats.org/officeDocument/2006/relationships/image" Target="../media/image160.emf"/><Relationship Id="rId2" Type="http://schemas.openxmlformats.org/officeDocument/2006/relationships/oleObject" Target="../embeddings/Microsoft_Word_97_-_2003_Document152.doc"/><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embeddings/Microsoft_Word_97_-_2003_Document12.doc"/><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3" Type="http://schemas.openxmlformats.org/officeDocument/2006/relationships/image" Target="../media/image161.emf"/><Relationship Id="rId2" Type="http://schemas.openxmlformats.org/officeDocument/2006/relationships/oleObject" Target="../embeddings/Microsoft_Word_97_-_2003_Document153.doc"/><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3" Type="http://schemas.openxmlformats.org/officeDocument/2006/relationships/image" Target="../media/image162.emf"/><Relationship Id="rId2" Type="http://schemas.openxmlformats.org/officeDocument/2006/relationships/oleObject" Target="../embeddings/Microsoft_Word_97_-_2003_Document154.doc"/><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3" Type="http://schemas.openxmlformats.org/officeDocument/2006/relationships/image" Target="../media/image163.emf"/><Relationship Id="rId2" Type="http://schemas.openxmlformats.org/officeDocument/2006/relationships/oleObject" Target="../embeddings/Microsoft_Word_97_-_2003_Document155.doc"/><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3" Type="http://schemas.openxmlformats.org/officeDocument/2006/relationships/image" Target="../media/image164.emf"/><Relationship Id="rId2" Type="http://schemas.openxmlformats.org/officeDocument/2006/relationships/oleObject" Target="../embeddings/Microsoft_Word_97_-_2003_Document156.doc"/><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3" Type="http://schemas.openxmlformats.org/officeDocument/2006/relationships/image" Target="../media/image165.emf"/><Relationship Id="rId2" Type="http://schemas.openxmlformats.org/officeDocument/2006/relationships/oleObject" Target="../embeddings/Microsoft_Word_97_-_2003_Document157.doc"/><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3" Type="http://schemas.openxmlformats.org/officeDocument/2006/relationships/image" Target="../media/image166.emf"/><Relationship Id="rId2" Type="http://schemas.openxmlformats.org/officeDocument/2006/relationships/oleObject" Target="../embeddings/Microsoft_Word_97_-_2003_Document158.doc"/><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oleObject" Target="../embeddings/Microsoft_Word_97_-_2003_Document13.doc"/><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Microsoft_Word_97_-_2003_Document14.doc"/><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oleObject" Target="../embeddings/Microsoft_Word_97_-_2003_Document15.doc"/><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oleObject" Target="../embeddings/Microsoft_Word_97_-_2003_Document16.doc"/><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Microsoft_Word_97_-_2003_Document17.doc"/><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oleObject" Target="../embeddings/Microsoft_Word_97_-_2003_Document18.doc"/><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oleObject" Target="../embeddings/Microsoft_Word_97_-_2003_Document19.doc"/><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oleObject" Target="../embeddings/Microsoft_Word_97_-_2003_Document20.doc"/><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oleObject" Target="../embeddings/Microsoft_Word_97_-_2003_Document21.doc"/><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oleObject" Target="../embeddings/Microsoft_Word_97_-_2003_Document22.doc"/><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oleObject" Target="../embeddings/Microsoft_Word_97_-_2003_Document23.doc"/><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oleObject" Target="../embeddings/Microsoft_Word_97_-_2003_Document24.doc"/><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oleObject" Target="../embeddings/Microsoft_Word_97_-_2003_Document25.doc"/><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oleObject" Target="../embeddings/Microsoft_Word_97_-_2003_Document26.doc"/><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oleObject" Target="../embeddings/Microsoft_Word_97_-_2003_Document27.doc"/><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oleObject" Target="../embeddings/Microsoft_Word_97_-_2003_Document28.doc"/><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oleObject" Target="../embeddings/Microsoft_Word_97_-_2003_Document29.doc"/><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oleObject" Target="../embeddings/Microsoft_Word_97_-_2003_Document30.doc"/><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oleObject" Target="../embeddings/Microsoft_Word_97_-_2003_Document31.doc"/><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oleObject" Target="../embeddings/Microsoft_Word_97_-_2003_Document32.doc"/><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oleObject" Target="../embeddings/Microsoft_Word_97_-_2003_Document33.doc"/><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oleObject" Target="../embeddings/Microsoft_Word_97_-_2003_Document34.doc"/><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oleObject" Target="../embeddings/Microsoft_Word_97_-_2003_Document35.doc"/><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oleObject" Target="../embeddings/Microsoft_Word_97_-_2003_Document36.doc"/><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oleObject" Target="../embeddings/Microsoft_Word_97_-_2003_Document37.doc"/><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oleObject" Target="../embeddings/Microsoft_Word_97_-_2003_Document38.doc"/><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oleObject" Target="../embeddings/Microsoft_Word_97_-_2003_Document39.doc"/><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oleObject" Target="../embeddings/Microsoft_Word_97_-_2003_Document40.doc"/><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oleObject" Target="../embeddings/Microsoft_Word_97_-_2003_Document41.doc"/><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oleObject" Target="../embeddings/Microsoft_Word_97_-_2003_Document42.doc"/><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oleObject" Target="../embeddings/Microsoft_Word_97_-_2003_Document43.doc"/><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oleObject" Target="../embeddings/Microsoft_Word_97_-_2003_Document44.doc"/><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oleObject" Target="../embeddings/Microsoft_Word_97_-_2003_Document45.doc"/><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oleObject" Target="../embeddings/Microsoft_Word_97_-_2003_Document46.doc"/><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oleObject" Target="../embeddings/Microsoft_Word_97_-_2003_Document47.doc"/><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oleObject" Target="../embeddings/Microsoft_Word_97_-_2003_Document48.doc"/><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oleObject" Target="../embeddings/Microsoft_Word_97_-_2003_Document49.doc"/><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57.emf"/><Relationship Id="rId7" Type="http://schemas.openxmlformats.org/officeDocument/2006/relationships/image" Target="../media/image59.emf"/><Relationship Id="rId2" Type="http://schemas.openxmlformats.org/officeDocument/2006/relationships/oleObject" Target="../embeddings/Microsoft_Word_97_-_2003_Document50.doc"/><Relationship Id="rId1" Type="http://schemas.openxmlformats.org/officeDocument/2006/relationships/slideLayout" Target="../slideLayouts/slideLayout4.xml"/><Relationship Id="rId6" Type="http://schemas.openxmlformats.org/officeDocument/2006/relationships/oleObject" Target="../embeddings/Microsoft_Word_97_-_2003_Document52.doc"/><Relationship Id="rId5" Type="http://schemas.openxmlformats.org/officeDocument/2006/relationships/image" Target="../media/image58.emf"/><Relationship Id="rId4" Type="http://schemas.openxmlformats.org/officeDocument/2006/relationships/oleObject" Target="../embeddings/Microsoft_Word_97_-_2003_Document51.doc"/></Relationships>
</file>

<file path=ppt/slides/_rels/slide54.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oleObject" Target="../embeddings/Microsoft_Word_97_-_2003_Document53.doc"/><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oleObject" Target="../embeddings/Microsoft_Word_97_-_2003_Document54.doc"/><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oleObject" Target="../embeddings/Microsoft_Word_97_-_2003_Document55.doc"/><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oleObject" Target="../embeddings/Microsoft_Word_97_-_2003_Document56.doc"/><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oleObject" Target="../embeddings/Microsoft_Word_97_-_2003_Document57.doc"/><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oleObject" Target="../embeddings/Microsoft_Word_97_-_2003_Document58.doc"/><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oleObject" Target="../embeddings/Microsoft_Word_97_-_2003_Document59.doc"/><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oleObject" Target="../embeddings/Microsoft_Word_97_-_2003_Document60.doc"/><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oleObject" Target="../embeddings/Microsoft_Word_97_-_2003_Document61.doc"/><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oleObject" Target="../embeddings/Microsoft_Word_97_-_2003_Document62.doc"/><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oleObject" Target="../embeddings/Microsoft_Word_97_-_2003_Document63.doc"/><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71.emf"/><Relationship Id="rId7" Type="http://schemas.openxmlformats.org/officeDocument/2006/relationships/image" Target="../media/image73.emf"/><Relationship Id="rId2" Type="http://schemas.openxmlformats.org/officeDocument/2006/relationships/oleObject" Target="../embeddings/Microsoft_Word_97_-_2003_Document64.doc"/><Relationship Id="rId1" Type="http://schemas.openxmlformats.org/officeDocument/2006/relationships/slideLayout" Target="../slideLayouts/slideLayout4.xml"/><Relationship Id="rId6" Type="http://schemas.openxmlformats.org/officeDocument/2006/relationships/oleObject" Target="../embeddings/Microsoft_Word_97_-_2003_Document66.doc"/><Relationship Id="rId5" Type="http://schemas.openxmlformats.org/officeDocument/2006/relationships/image" Target="../media/image72.emf"/><Relationship Id="rId4" Type="http://schemas.openxmlformats.org/officeDocument/2006/relationships/oleObject" Target="../embeddings/Microsoft_Word_97_-_2003_Document65.doc"/></Relationships>
</file>

<file path=ppt/slides/_rels/slide66.x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oleObject" Target="../embeddings/Microsoft_Word_97_-_2003_Document67.doc"/><Relationship Id="rId1" Type="http://schemas.openxmlformats.org/officeDocument/2006/relationships/slideLayout" Target="../slideLayouts/slideLayout4.xml"/><Relationship Id="rId5" Type="http://schemas.openxmlformats.org/officeDocument/2006/relationships/image" Target="../media/image75.emf"/><Relationship Id="rId4" Type="http://schemas.openxmlformats.org/officeDocument/2006/relationships/oleObject" Target="../embeddings/Microsoft_Word_97_-_2003_Document68.doc"/></Relationships>
</file>

<file path=ppt/slides/_rels/slide67.x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oleObject" Target="../embeddings/Microsoft_Word_97_-_2003_Document69.doc"/><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oleObject" Target="../embeddings/Microsoft_Word_97_-_2003_Document70.doc"/><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oleObject" Target="../embeddings/Microsoft_Word_97_-_2003_Document71.doc"/><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oleObject" Target="../embeddings/Microsoft_Word_97_-_2003_Document72.doc"/><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oleObject" Target="../embeddings/Microsoft_Word_97_-_2003_Document73.doc"/><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oleObject" Target="../embeddings/Microsoft_Word_97_-_2003_Document74.doc"/><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image" Target="../media/image82.emf"/><Relationship Id="rId2" Type="http://schemas.openxmlformats.org/officeDocument/2006/relationships/oleObject" Target="../embeddings/Microsoft_Word_97_-_2003_Document75.doc"/><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oleObject" Target="../embeddings/Microsoft_Word_97_-_2003_Document76.doc"/><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image" Target="../media/image84.emf"/><Relationship Id="rId2" Type="http://schemas.openxmlformats.org/officeDocument/2006/relationships/oleObject" Target="../embeddings/Microsoft_Word_97_-_2003_Document77.doc"/><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image" Target="../media/image85.emf"/><Relationship Id="rId2" Type="http://schemas.openxmlformats.org/officeDocument/2006/relationships/oleObject" Target="../embeddings/Microsoft_Word_97_-_2003_Document78.doc"/><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oleObject" Target="../embeddings/Microsoft_Word_97_-_2003_Document79.doc"/><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oleObject" Target="../embeddings/Microsoft_Word_97_-_2003_Document80.doc"/><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image" Target="../media/image88.emf"/><Relationship Id="rId2" Type="http://schemas.openxmlformats.org/officeDocument/2006/relationships/oleObject" Target="../embeddings/Microsoft_Word_97_-_2003_Document81.doc"/><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Microsoft_Word_97_-_2003_Document.doc"/><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image" Target="../media/image89.emf"/><Relationship Id="rId2" Type="http://schemas.openxmlformats.org/officeDocument/2006/relationships/oleObject" Target="../embeddings/Microsoft_Word_97_-_2003_Document82.doc"/><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3" Type="http://schemas.openxmlformats.org/officeDocument/2006/relationships/image" Target="../media/image90.emf"/><Relationship Id="rId2" Type="http://schemas.openxmlformats.org/officeDocument/2006/relationships/oleObject" Target="../embeddings/Microsoft_Word_97_-_2003_Document83.doc"/><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3" Type="http://schemas.openxmlformats.org/officeDocument/2006/relationships/image" Target="../media/image91.emf"/><Relationship Id="rId2" Type="http://schemas.openxmlformats.org/officeDocument/2006/relationships/oleObject" Target="../embeddings/Microsoft_Word_97_-_2003_Document84.doc"/><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image" Target="../media/image92.emf"/><Relationship Id="rId2" Type="http://schemas.openxmlformats.org/officeDocument/2006/relationships/oleObject" Target="../embeddings/Microsoft_Word_97_-_2003_Document85.doc"/><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3" Type="http://schemas.openxmlformats.org/officeDocument/2006/relationships/image" Target="../media/image93.emf"/><Relationship Id="rId2" Type="http://schemas.openxmlformats.org/officeDocument/2006/relationships/oleObject" Target="../embeddings/Microsoft_Word_97_-_2003_Document86.doc"/><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image" Target="../media/image94.emf"/><Relationship Id="rId2" Type="http://schemas.openxmlformats.org/officeDocument/2006/relationships/oleObject" Target="../embeddings/Microsoft_Word_97_-_2003_Document87.doc"/><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3" Type="http://schemas.openxmlformats.org/officeDocument/2006/relationships/image" Target="../media/image95.emf"/><Relationship Id="rId2" Type="http://schemas.openxmlformats.org/officeDocument/2006/relationships/oleObject" Target="../embeddings/Microsoft_Word_97_-_2003_Document88.doc"/><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hyperlink" Target="https://baike.baidu.com/item/%E8%87%AA%E7%9B%B8%E5%85%B3%E5%87%BD%E6%95%B0/9851266" TargetMode="External"/><Relationship Id="rId2" Type="http://schemas.openxmlformats.org/officeDocument/2006/relationships/hyperlink" Target="https://baike.baidu.com/item/%E6%97%B6%E9%97%B4%E5%BA%8F%E5%88%97/1389644" TargetMode="External"/><Relationship Id="rId1" Type="http://schemas.openxmlformats.org/officeDocument/2006/relationships/slideLayout" Target="../slideLayouts/slideLayout4.xml"/><Relationship Id="rId6" Type="http://schemas.openxmlformats.org/officeDocument/2006/relationships/hyperlink" Target="https://baike.baidu.com/item/ARMA%E6%A8%A1%E5%9E%8B" TargetMode="External"/><Relationship Id="rId5" Type="http://schemas.openxmlformats.org/officeDocument/2006/relationships/hyperlink" Target="https://baike.baidu.com/item/%E8%87%AA%E7%9B%B8%E5%85%B3%E7%B3%BB%E6%95%B0" TargetMode="External"/><Relationship Id="rId4" Type="http://schemas.openxmlformats.org/officeDocument/2006/relationships/hyperlink" Target="https://baike.baidu.com/item/AR%E6%A8%A1%E5%9E%8B" TargetMode="External"/></Relationships>
</file>

<file path=ppt/slides/_rels/slide88.xml.rels><?xml version="1.0" encoding="UTF-8" standalone="yes"?>
<Relationships xmlns="http://schemas.openxmlformats.org/package/2006/relationships"><Relationship Id="rId3" Type="http://schemas.openxmlformats.org/officeDocument/2006/relationships/image" Target="../media/image96.emf"/><Relationship Id="rId2" Type="http://schemas.openxmlformats.org/officeDocument/2006/relationships/oleObject" Target="../embeddings/Microsoft_Word_97_-_2003_Document89.doc"/><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3" Type="http://schemas.openxmlformats.org/officeDocument/2006/relationships/image" Target="../media/image97.emf"/><Relationship Id="rId2" Type="http://schemas.openxmlformats.org/officeDocument/2006/relationships/oleObject" Target="../embeddings/Microsoft_Word_97_-_2003_Document90.doc"/><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oleObject" Target="../embeddings/Microsoft_Word_97_-_2003_Document4.doc"/><Relationship Id="rId3" Type="http://schemas.openxmlformats.org/officeDocument/2006/relationships/image" Target="../media/image8.emf"/><Relationship Id="rId7" Type="http://schemas.openxmlformats.org/officeDocument/2006/relationships/image" Target="../media/image10.emf"/><Relationship Id="rId2" Type="http://schemas.openxmlformats.org/officeDocument/2006/relationships/oleObject" Target="../embeddings/Microsoft_Word_97_-_2003_Document1.doc"/><Relationship Id="rId1" Type="http://schemas.openxmlformats.org/officeDocument/2006/relationships/slideLayout" Target="../slideLayouts/slideLayout4.xml"/><Relationship Id="rId6" Type="http://schemas.openxmlformats.org/officeDocument/2006/relationships/oleObject" Target="../embeddings/Microsoft_Word_97_-_2003_Document3.doc"/><Relationship Id="rId5" Type="http://schemas.openxmlformats.org/officeDocument/2006/relationships/image" Target="../media/image9.emf"/><Relationship Id="rId4" Type="http://schemas.openxmlformats.org/officeDocument/2006/relationships/oleObject" Target="../embeddings/Microsoft_Word_97_-_2003_Document2.doc"/><Relationship Id="rId9" Type="http://schemas.openxmlformats.org/officeDocument/2006/relationships/image" Target="../media/image11.emf"/></Relationships>
</file>

<file path=ppt/slides/_rels/slide90.xml.rels><?xml version="1.0" encoding="UTF-8" standalone="yes"?>
<Relationships xmlns="http://schemas.openxmlformats.org/package/2006/relationships"><Relationship Id="rId3" Type="http://schemas.openxmlformats.org/officeDocument/2006/relationships/image" Target="../media/image98.emf"/><Relationship Id="rId2" Type="http://schemas.openxmlformats.org/officeDocument/2006/relationships/oleObject" Target="../embeddings/Microsoft_Word_97_-_2003_Document91.doc"/><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3" Type="http://schemas.openxmlformats.org/officeDocument/2006/relationships/image" Target="../media/image99.emf"/><Relationship Id="rId2" Type="http://schemas.openxmlformats.org/officeDocument/2006/relationships/oleObject" Target="../embeddings/Microsoft_Word_97_-_2003_Document92.doc"/><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3" Type="http://schemas.openxmlformats.org/officeDocument/2006/relationships/image" Target="../media/image100.emf"/><Relationship Id="rId2" Type="http://schemas.openxmlformats.org/officeDocument/2006/relationships/oleObject" Target="../embeddings/Microsoft_Word_97_-_2003_Document93.doc"/><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3" Type="http://schemas.openxmlformats.org/officeDocument/2006/relationships/image" Target="../media/image101.emf"/><Relationship Id="rId2" Type="http://schemas.openxmlformats.org/officeDocument/2006/relationships/oleObject" Target="../embeddings/Microsoft_Word_97_-_2003_Document94.doc"/><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3" Type="http://schemas.openxmlformats.org/officeDocument/2006/relationships/image" Target="../media/image103.emf"/><Relationship Id="rId2" Type="http://schemas.openxmlformats.org/officeDocument/2006/relationships/oleObject" Target="../embeddings/Microsoft_Word_97_-_2003_Document95.doc"/><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3" Type="http://schemas.openxmlformats.org/officeDocument/2006/relationships/image" Target="../media/image104.emf"/><Relationship Id="rId2" Type="http://schemas.openxmlformats.org/officeDocument/2006/relationships/oleObject" Target="../embeddings/Microsoft_Word_97_-_2003_Document96.doc"/><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3" Type="http://schemas.openxmlformats.org/officeDocument/2006/relationships/image" Target="../media/image105.emf"/><Relationship Id="rId2" Type="http://schemas.openxmlformats.org/officeDocument/2006/relationships/oleObject" Target="../embeddings/Microsoft_Word_97_-_2003_Document97.doc"/><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3" Type="http://schemas.openxmlformats.org/officeDocument/2006/relationships/image" Target="../media/image106.emf"/><Relationship Id="rId2" Type="http://schemas.openxmlformats.org/officeDocument/2006/relationships/oleObject" Target="../embeddings/Microsoft_Word_97_-_2003_Document98.doc"/><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3" Type="http://schemas.openxmlformats.org/officeDocument/2006/relationships/image" Target="../media/image107.emf"/><Relationship Id="rId2" Type="http://schemas.openxmlformats.org/officeDocument/2006/relationships/oleObject" Target="../embeddings/Microsoft_Word_97_-_2003_Document99.doc"/><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WordArt 2">
            <a:extLst>
              <a:ext uri="{FF2B5EF4-FFF2-40B4-BE49-F238E27FC236}">
                <a16:creationId xmlns:a16="http://schemas.microsoft.com/office/drawing/2014/main" id="{5D6F6E8E-FC91-04BB-C31F-6586E1C37185}"/>
              </a:ext>
            </a:extLst>
          </p:cNvPr>
          <p:cNvSpPr>
            <a:spLocks noChangeArrowheads="1" noChangeShapeType="1" noTextEdit="1"/>
          </p:cNvSpPr>
          <p:nvPr/>
        </p:nvSpPr>
        <p:spPr bwMode="auto">
          <a:xfrm>
            <a:off x="4295775" y="2433638"/>
            <a:ext cx="5832475" cy="10668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8000" kern="10" spc="1601">
                <a:gradFill rotWithShape="1">
                  <a:gsLst>
                    <a:gs pos="0">
                      <a:srgbClr val="AAAAAA"/>
                    </a:gs>
                    <a:gs pos="100000">
                      <a:srgbClr val="FFFFFF"/>
                    </a:gs>
                  </a:gsLst>
                  <a:lin ang="5400000" scaled="1"/>
                </a:gradFill>
                <a:effectLst>
                  <a:outerShdw dist="45791" dir="3378596" algn="ctr" rotWithShape="0">
                    <a:srgbClr val="4D4D4D">
                      <a:alpha val="79999"/>
                    </a:srgbClr>
                  </a:outerShdw>
                </a:effectLst>
                <a:latin typeface="宋体" panose="02010600030101010101" pitchFamily="2" charset="-122"/>
              </a:rPr>
              <a:t>数学建模算法与应用</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withEffect">
                                  <p:stCondLst>
                                    <p:cond delay="0"/>
                                  </p:stCondLst>
                                  <p:childTnLst>
                                    <p:set>
                                      <p:cBhvr>
                                        <p:cTn id="6" dur="1" fill="hold">
                                          <p:stCondLst>
                                            <p:cond delay="0"/>
                                          </p:stCondLst>
                                        </p:cTn>
                                        <p:tgtEl>
                                          <p:spTgt spid="206850"/>
                                        </p:tgtEl>
                                        <p:attrNameLst>
                                          <p:attrName>style.visibility</p:attrName>
                                        </p:attrNameLst>
                                      </p:cBhvr>
                                      <p:to>
                                        <p:strVal val="visible"/>
                                      </p:to>
                                    </p:set>
                                    <p:anim calcmode="lin" valueType="num">
                                      <p:cBhvr>
                                        <p:cTn id="7" dur="500" fill="hold"/>
                                        <p:tgtEl>
                                          <p:spTgt spid="206850"/>
                                        </p:tgtEl>
                                        <p:attrNameLst>
                                          <p:attrName>ppt_w</p:attrName>
                                        </p:attrNameLst>
                                      </p:cBhvr>
                                      <p:tavLst>
                                        <p:tav tm="0">
                                          <p:val>
                                            <p:fltVal val="0"/>
                                          </p:val>
                                        </p:tav>
                                        <p:tav tm="100000">
                                          <p:val>
                                            <p:strVal val="#ppt_w"/>
                                          </p:val>
                                        </p:tav>
                                      </p:tavLst>
                                    </p:anim>
                                    <p:anim calcmode="lin" valueType="num">
                                      <p:cBhvr>
                                        <p:cTn id="8" dur="500" fill="hold"/>
                                        <p:tgtEl>
                                          <p:spTgt spid="20685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2">
            <a:extLst>
              <a:ext uri="{FF2B5EF4-FFF2-40B4-BE49-F238E27FC236}">
                <a16:creationId xmlns:a16="http://schemas.microsoft.com/office/drawing/2014/main" id="{D675B063-25F0-F039-65BD-D32132BDC7CF}"/>
              </a:ext>
            </a:extLst>
          </p:cNvPr>
          <p:cNvSpPr txBox="1">
            <a:spLocks noChangeArrowheads="1"/>
          </p:cNvSpPr>
          <p:nvPr/>
        </p:nvSpPr>
        <p:spPr bwMode="auto">
          <a:xfrm>
            <a:off x="2135188" y="1989138"/>
            <a:ext cx="777716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800" b="1" dirty="0"/>
              <a:t>时间序列分析的首要任务是通过对观测样本(1.2)的观察分析,把时间序列的趋势项.季节项</a:t>
            </a:r>
            <a:r>
              <a:rPr lang="en-US" altLang="zh-CN" sz="2800" b="1" dirty="0"/>
              <a:t>,</a:t>
            </a:r>
            <a:r>
              <a:rPr lang="zh-CN" altLang="en-US" sz="2800" b="1" dirty="0"/>
              <a:t>循环项，和随机项分解出来.这项工作被称为时间序列的分解.</a:t>
            </a:r>
          </a:p>
        </p:txBody>
      </p:sp>
      <p:sp>
        <p:nvSpPr>
          <p:cNvPr id="16387" name="文本框 3">
            <a:extLst>
              <a:ext uri="{FF2B5EF4-FFF2-40B4-BE49-F238E27FC236}">
                <a16:creationId xmlns:a16="http://schemas.microsoft.com/office/drawing/2014/main" id="{F59DDC61-A04B-519C-D444-D82424B54799}"/>
              </a:ext>
            </a:extLst>
          </p:cNvPr>
          <p:cNvSpPr txBox="1">
            <a:spLocks noChangeArrowheads="1"/>
          </p:cNvSpPr>
          <p:nvPr/>
        </p:nvSpPr>
        <p:spPr bwMode="auto">
          <a:xfrm>
            <a:off x="2135188" y="836613"/>
            <a:ext cx="41052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C00000"/>
                </a:solidFill>
              </a:rPr>
              <a:t>时间序列的分解</a:t>
            </a:r>
          </a:p>
        </p:txBody>
      </p:sp>
    </p:spTree>
  </p:cSld>
  <p:clrMapOvr>
    <a:masterClrMapping/>
  </p:clrMapOvr>
  <p:transition>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546" name="对象 2">
            <a:extLst>
              <a:ext uri="{FF2B5EF4-FFF2-40B4-BE49-F238E27FC236}">
                <a16:creationId xmlns:a16="http://schemas.microsoft.com/office/drawing/2014/main" id="{411EF021-1FBF-8F51-69D8-1679EDF699D0}"/>
              </a:ext>
            </a:extLst>
          </p:cNvPr>
          <p:cNvGraphicFramePr>
            <a:graphicFrameLocks noChangeAspect="1"/>
          </p:cNvGraphicFramePr>
          <p:nvPr/>
        </p:nvGraphicFramePr>
        <p:xfrm>
          <a:off x="2063750" y="333375"/>
          <a:ext cx="8166100" cy="5518150"/>
        </p:xfrm>
        <a:graphic>
          <a:graphicData uri="http://schemas.openxmlformats.org/presentationml/2006/ole">
            <mc:AlternateContent xmlns:mc="http://schemas.openxmlformats.org/markup-compatibility/2006">
              <mc:Choice xmlns:v="urn:schemas-microsoft-com:vml" Requires="v">
                <p:oleObj name="Document" r:id="rId2" imgW="8234366" imgH="5572100" progId="Word.Document.8">
                  <p:embed/>
                </p:oleObj>
              </mc:Choice>
              <mc:Fallback>
                <p:oleObj name="Document" r:id="rId2" imgW="8234366" imgH="5572100"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0" y="333375"/>
                        <a:ext cx="8166100" cy="551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9570" name="对象 2">
            <a:extLst>
              <a:ext uri="{FF2B5EF4-FFF2-40B4-BE49-F238E27FC236}">
                <a16:creationId xmlns:a16="http://schemas.microsoft.com/office/drawing/2014/main" id="{D0138CED-53B3-C165-DBD8-2B7E6A1B2365}"/>
              </a:ext>
            </a:extLst>
          </p:cNvPr>
          <p:cNvGraphicFramePr>
            <a:graphicFrameLocks noChangeAspect="1"/>
          </p:cNvGraphicFramePr>
          <p:nvPr/>
        </p:nvGraphicFramePr>
        <p:xfrm>
          <a:off x="2060575" y="404813"/>
          <a:ext cx="8166100" cy="4776787"/>
        </p:xfrm>
        <a:graphic>
          <a:graphicData uri="http://schemas.openxmlformats.org/presentationml/2006/ole">
            <mc:AlternateContent xmlns:mc="http://schemas.openxmlformats.org/markup-compatibility/2006">
              <mc:Choice xmlns:v="urn:schemas-microsoft-com:vml" Requires="v">
                <p:oleObj name="Document" r:id="rId2" imgW="8234366" imgH="4817019" progId="Word.Document.8">
                  <p:embed/>
                </p:oleObj>
              </mc:Choice>
              <mc:Fallback>
                <p:oleObj name="Document" r:id="rId2" imgW="8234366" imgH="4817019"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404813"/>
                        <a:ext cx="8166100" cy="477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0594" name="对象 2">
            <a:extLst>
              <a:ext uri="{FF2B5EF4-FFF2-40B4-BE49-F238E27FC236}">
                <a16:creationId xmlns:a16="http://schemas.microsoft.com/office/drawing/2014/main" id="{7D5A1FC4-020C-A2E2-7EFD-7AD6268B21EE}"/>
              </a:ext>
            </a:extLst>
          </p:cNvPr>
          <p:cNvGraphicFramePr>
            <a:graphicFrameLocks noChangeAspect="1"/>
          </p:cNvGraphicFramePr>
          <p:nvPr/>
        </p:nvGraphicFramePr>
        <p:xfrm>
          <a:off x="2060575" y="914400"/>
          <a:ext cx="8166100" cy="5375275"/>
        </p:xfrm>
        <a:graphic>
          <a:graphicData uri="http://schemas.openxmlformats.org/presentationml/2006/ole">
            <mc:AlternateContent xmlns:mc="http://schemas.openxmlformats.org/markup-compatibility/2006">
              <mc:Choice xmlns:v="urn:schemas-microsoft-com:vml" Requires="v">
                <p:oleObj name="Document" r:id="rId2" imgW="8234366" imgH="5424688" progId="Word.Document.8">
                  <p:embed/>
                </p:oleObj>
              </mc:Choice>
              <mc:Fallback>
                <p:oleObj name="Document" r:id="rId2" imgW="8234366" imgH="5424688"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4400"/>
                        <a:ext cx="8166100" cy="537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1618" name="对象 2">
            <a:extLst>
              <a:ext uri="{FF2B5EF4-FFF2-40B4-BE49-F238E27FC236}">
                <a16:creationId xmlns:a16="http://schemas.microsoft.com/office/drawing/2014/main" id="{3933B7C2-3B7E-392B-FB45-0B0B922FC5C5}"/>
              </a:ext>
            </a:extLst>
          </p:cNvPr>
          <p:cNvGraphicFramePr>
            <a:graphicFrameLocks noChangeAspect="1"/>
          </p:cNvGraphicFramePr>
          <p:nvPr/>
        </p:nvGraphicFramePr>
        <p:xfrm>
          <a:off x="2060575" y="919163"/>
          <a:ext cx="8245475" cy="2870200"/>
        </p:xfrm>
        <a:graphic>
          <a:graphicData uri="http://schemas.openxmlformats.org/presentationml/2006/ole">
            <mc:AlternateContent xmlns:mc="http://schemas.openxmlformats.org/markup-compatibility/2006">
              <mc:Choice xmlns:v="urn:schemas-microsoft-com:vml" Requires="v">
                <p:oleObj name="Document" r:id="rId2" imgW="8234366" imgH="2895978" progId="Word.Document.8">
                  <p:embed/>
                </p:oleObj>
              </mc:Choice>
              <mc:Fallback>
                <p:oleObj name="Document" r:id="rId2" imgW="8234366" imgH="2895978"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9163"/>
                        <a:ext cx="82454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42" name="对象 2">
            <a:extLst>
              <a:ext uri="{FF2B5EF4-FFF2-40B4-BE49-F238E27FC236}">
                <a16:creationId xmlns:a16="http://schemas.microsoft.com/office/drawing/2014/main" id="{D0CF1AAE-6EB9-9FBC-1AB5-C8FD015449EC}"/>
              </a:ext>
            </a:extLst>
          </p:cNvPr>
          <p:cNvGraphicFramePr>
            <a:graphicFrameLocks noChangeAspect="1"/>
          </p:cNvGraphicFramePr>
          <p:nvPr/>
        </p:nvGraphicFramePr>
        <p:xfrm>
          <a:off x="2060575" y="914400"/>
          <a:ext cx="8166100" cy="3846513"/>
        </p:xfrm>
        <a:graphic>
          <a:graphicData uri="http://schemas.openxmlformats.org/presentationml/2006/ole">
            <mc:AlternateContent xmlns:mc="http://schemas.openxmlformats.org/markup-compatibility/2006">
              <mc:Choice xmlns:v="urn:schemas-microsoft-com:vml" Requires="v">
                <p:oleObj name="Document" r:id="rId2" imgW="8234366" imgH="3884251" progId="Word.Document.8">
                  <p:embed/>
                </p:oleObj>
              </mc:Choice>
              <mc:Fallback>
                <p:oleObj name="Document" r:id="rId2" imgW="8234366" imgH="3884251"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4400"/>
                        <a:ext cx="8166100" cy="384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3666" name="对象 2">
            <a:extLst>
              <a:ext uri="{FF2B5EF4-FFF2-40B4-BE49-F238E27FC236}">
                <a16:creationId xmlns:a16="http://schemas.microsoft.com/office/drawing/2014/main" id="{F0216292-6212-A3C0-F9DB-7141CA87860F}"/>
              </a:ext>
            </a:extLst>
          </p:cNvPr>
          <p:cNvGraphicFramePr>
            <a:graphicFrameLocks noChangeAspect="1"/>
          </p:cNvGraphicFramePr>
          <p:nvPr/>
        </p:nvGraphicFramePr>
        <p:xfrm>
          <a:off x="2060575" y="914400"/>
          <a:ext cx="8166100" cy="4760913"/>
        </p:xfrm>
        <a:graphic>
          <a:graphicData uri="http://schemas.openxmlformats.org/presentationml/2006/ole">
            <mc:AlternateContent xmlns:mc="http://schemas.openxmlformats.org/markup-compatibility/2006">
              <mc:Choice xmlns:v="urn:schemas-microsoft-com:vml" Requires="v">
                <p:oleObj name="Document" r:id="rId2" imgW="8234366" imgH="4807288" progId="Word.Document.8">
                  <p:embed/>
                </p:oleObj>
              </mc:Choice>
              <mc:Fallback>
                <p:oleObj name="Document" r:id="rId2" imgW="8234366" imgH="4807288"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4400"/>
                        <a:ext cx="8166100" cy="476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4690" name="对象 2">
            <a:extLst>
              <a:ext uri="{FF2B5EF4-FFF2-40B4-BE49-F238E27FC236}">
                <a16:creationId xmlns:a16="http://schemas.microsoft.com/office/drawing/2014/main" id="{08DFC741-02F8-1449-5761-B5F6F5A5F54F}"/>
              </a:ext>
            </a:extLst>
          </p:cNvPr>
          <p:cNvGraphicFramePr>
            <a:graphicFrameLocks noChangeAspect="1"/>
          </p:cNvGraphicFramePr>
          <p:nvPr/>
        </p:nvGraphicFramePr>
        <p:xfrm>
          <a:off x="2060575" y="914400"/>
          <a:ext cx="8166100" cy="3846513"/>
        </p:xfrm>
        <a:graphic>
          <a:graphicData uri="http://schemas.openxmlformats.org/presentationml/2006/ole">
            <mc:AlternateContent xmlns:mc="http://schemas.openxmlformats.org/markup-compatibility/2006">
              <mc:Choice xmlns:v="urn:schemas-microsoft-com:vml" Requires="v">
                <p:oleObj name="Document" r:id="rId2" imgW="8234366" imgH="3891459" progId="Word.Document.8">
                  <p:embed/>
                </p:oleObj>
              </mc:Choice>
              <mc:Fallback>
                <p:oleObj name="Document" r:id="rId2" imgW="8234366" imgH="3891459"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4400"/>
                        <a:ext cx="8166100" cy="384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5714" name="对象 2">
            <a:extLst>
              <a:ext uri="{FF2B5EF4-FFF2-40B4-BE49-F238E27FC236}">
                <a16:creationId xmlns:a16="http://schemas.microsoft.com/office/drawing/2014/main" id="{029D19B1-97DC-86DE-2CA7-3C2A0D1A3791}"/>
              </a:ext>
            </a:extLst>
          </p:cNvPr>
          <p:cNvGraphicFramePr>
            <a:graphicFrameLocks noChangeAspect="1"/>
          </p:cNvGraphicFramePr>
          <p:nvPr/>
        </p:nvGraphicFramePr>
        <p:xfrm>
          <a:off x="2060575" y="919163"/>
          <a:ext cx="8245475" cy="2870200"/>
        </p:xfrm>
        <a:graphic>
          <a:graphicData uri="http://schemas.openxmlformats.org/presentationml/2006/ole">
            <mc:AlternateContent xmlns:mc="http://schemas.openxmlformats.org/markup-compatibility/2006">
              <mc:Choice xmlns:v="urn:schemas-microsoft-com:vml" Requires="v">
                <p:oleObj name="Document" r:id="rId2" imgW="8234366" imgH="2895978" progId="Word.Document.8">
                  <p:embed/>
                </p:oleObj>
              </mc:Choice>
              <mc:Fallback>
                <p:oleObj name="Document" r:id="rId2" imgW="8234366" imgH="2895978"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9163"/>
                        <a:ext cx="82454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738" name="对象 2">
            <a:extLst>
              <a:ext uri="{FF2B5EF4-FFF2-40B4-BE49-F238E27FC236}">
                <a16:creationId xmlns:a16="http://schemas.microsoft.com/office/drawing/2014/main" id="{DF8C9A4F-A653-B44F-14F7-A6305416FD35}"/>
              </a:ext>
            </a:extLst>
          </p:cNvPr>
          <p:cNvGraphicFramePr>
            <a:graphicFrameLocks noChangeAspect="1"/>
          </p:cNvGraphicFramePr>
          <p:nvPr/>
        </p:nvGraphicFramePr>
        <p:xfrm>
          <a:off x="2060575" y="914400"/>
          <a:ext cx="8166100" cy="6007100"/>
        </p:xfrm>
        <a:graphic>
          <a:graphicData uri="http://schemas.openxmlformats.org/presentationml/2006/ole">
            <mc:AlternateContent xmlns:mc="http://schemas.openxmlformats.org/markup-compatibility/2006">
              <mc:Choice xmlns:v="urn:schemas-microsoft-com:vml" Requires="v">
                <p:oleObj name="Document" r:id="rId2" imgW="8234366" imgH="6065876" progId="Word.Document.8">
                  <p:embed/>
                </p:oleObj>
              </mc:Choice>
              <mc:Fallback>
                <p:oleObj name="Document" r:id="rId2" imgW="8234366" imgH="6065876"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4400"/>
                        <a:ext cx="8166100" cy="600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7762" name="对象 2">
            <a:extLst>
              <a:ext uri="{FF2B5EF4-FFF2-40B4-BE49-F238E27FC236}">
                <a16:creationId xmlns:a16="http://schemas.microsoft.com/office/drawing/2014/main" id="{9B160301-321E-7E39-68D1-A1E26D7DCCE8}"/>
              </a:ext>
            </a:extLst>
          </p:cNvPr>
          <p:cNvGraphicFramePr>
            <a:graphicFrameLocks noChangeAspect="1"/>
          </p:cNvGraphicFramePr>
          <p:nvPr/>
        </p:nvGraphicFramePr>
        <p:xfrm>
          <a:off x="2060575" y="914400"/>
          <a:ext cx="8166100" cy="5345113"/>
        </p:xfrm>
        <a:graphic>
          <a:graphicData uri="http://schemas.openxmlformats.org/presentationml/2006/ole">
            <mc:AlternateContent xmlns:mc="http://schemas.openxmlformats.org/markup-compatibility/2006">
              <mc:Choice xmlns:v="urn:schemas-microsoft-com:vml" Requires="v">
                <p:oleObj name="Document" r:id="rId2" imgW="8234366" imgH="5402342" progId="Word.Document.8">
                  <p:embed/>
                </p:oleObj>
              </mc:Choice>
              <mc:Fallback>
                <p:oleObj name="Document" r:id="rId2" imgW="8234366" imgH="5402342"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4400"/>
                        <a:ext cx="8166100" cy="534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对象 2">
            <a:extLst>
              <a:ext uri="{FF2B5EF4-FFF2-40B4-BE49-F238E27FC236}">
                <a16:creationId xmlns:a16="http://schemas.microsoft.com/office/drawing/2014/main" id="{B043DB99-AA2C-A10E-390B-A180BAFFC532}"/>
              </a:ext>
            </a:extLst>
          </p:cNvPr>
          <p:cNvGraphicFramePr>
            <a:graphicFrameLocks noChangeAspect="1"/>
          </p:cNvGraphicFramePr>
          <p:nvPr/>
        </p:nvGraphicFramePr>
        <p:xfrm>
          <a:off x="2063750" y="692150"/>
          <a:ext cx="8245475" cy="2159000"/>
        </p:xfrm>
        <a:graphic>
          <a:graphicData uri="http://schemas.openxmlformats.org/presentationml/2006/ole">
            <mc:AlternateContent xmlns:mc="http://schemas.openxmlformats.org/markup-compatibility/2006">
              <mc:Choice xmlns:v="urn:schemas-microsoft-com:vml" Requires="v">
                <p:oleObj name="Document" r:id="rId2" imgW="8254404" imgH="2180031" progId="Word.Document.8">
                  <p:embed/>
                </p:oleObj>
              </mc:Choice>
              <mc:Fallback>
                <p:oleObj name="Document" r:id="rId2" imgW="8254404" imgH="2180031"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0" y="692150"/>
                        <a:ext cx="8245475"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1" name="对象 1">
            <a:extLst>
              <a:ext uri="{FF2B5EF4-FFF2-40B4-BE49-F238E27FC236}">
                <a16:creationId xmlns:a16="http://schemas.microsoft.com/office/drawing/2014/main" id="{970DBA48-807B-5C13-A0E9-C08752E78D8B}"/>
              </a:ext>
            </a:extLst>
          </p:cNvPr>
          <p:cNvGraphicFramePr>
            <a:graphicFrameLocks noChangeAspect="1"/>
          </p:cNvGraphicFramePr>
          <p:nvPr/>
        </p:nvGraphicFramePr>
        <p:xfrm>
          <a:off x="2060575" y="2570163"/>
          <a:ext cx="8166100" cy="3735387"/>
        </p:xfrm>
        <a:graphic>
          <a:graphicData uri="http://schemas.openxmlformats.org/presentationml/2006/ole">
            <mc:AlternateContent xmlns:mc="http://schemas.openxmlformats.org/markup-compatibility/2006">
              <mc:Choice xmlns:v="urn:schemas-microsoft-com:vml" Requires="v">
                <p:oleObj name="Document" r:id="rId4" imgW="8234366" imgH="3768556" progId="Word.Document.8">
                  <p:embed/>
                </p:oleObj>
              </mc:Choice>
              <mc:Fallback>
                <p:oleObj name="Document" r:id="rId4" imgW="8234366" imgH="3768556" progId="Word.Document.8">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0575" y="2570163"/>
                        <a:ext cx="8166100" cy="373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786" name="对象 2">
            <a:extLst>
              <a:ext uri="{FF2B5EF4-FFF2-40B4-BE49-F238E27FC236}">
                <a16:creationId xmlns:a16="http://schemas.microsoft.com/office/drawing/2014/main" id="{52735552-BEF8-1108-FE3D-2308E7E3F400}"/>
              </a:ext>
            </a:extLst>
          </p:cNvPr>
          <p:cNvGraphicFramePr>
            <a:graphicFrameLocks noChangeAspect="1"/>
          </p:cNvGraphicFramePr>
          <p:nvPr/>
        </p:nvGraphicFramePr>
        <p:xfrm>
          <a:off x="2060575" y="919163"/>
          <a:ext cx="8245475" cy="2870200"/>
        </p:xfrm>
        <a:graphic>
          <a:graphicData uri="http://schemas.openxmlformats.org/presentationml/2006/ole">
            <mc:AlternateContent xmlns:mc="http://schemas.openxmlformats.org/markup-compatibility/2006">
              <mc:Choice xmlns:v="urn:schemas-microsoft-com:vml" Requires="v">
                <p:oleObj name="Document" r:id="rId2" imgW="8234366" imgH="2895978" progId="Word.Document.8">
                  <p:embed/>
                </p:oleObj>
              </mc:Choice>
              <mc:Fallback>
                <p:oleObj name="Document" r:id="rId2" imgW="8234366" imgH="2895978"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9163"/>
                        <a:ext cx="82454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810" name="对象 2">
            <a:extLst>
              <a:ext uri="{FF2B5EF4-FFF2-40B4-BE49-F238E27FC236}">
                <a16:creationId xmlns:a16="http://schemas.microsoft.com/office/drawing/2014/main" id="{F0980BC9-A5E0-18C9-3980-D7936A2DB18D}"/>
              </a:ext>
            </a:extLst>
          </p:cNvPr>
          <p:cNvGraphicFramePr>
            <a:graphicFrameLocks noChangeAspect="1"/>
          </p:cNvGraphicFramePr>
          <p:nvPr/>
        </p:nvGraphicFramePr>
        <p:xfrm>
          <a:off x="2060575" y="549275"/>
          <a:ext cx="8166100" cy="5927725"/>
        </p:xfrm>
        <a:graphic>
          <a:graphicData uri="http://schemas.openxmlformats.org/presentationml/2006/ole">
            <mc:AlternateContent xmlns:mc="http://schemas.openxmlformats.org/markup-compatibility/2006">
              <mc:Choice xmlns:v="urn:schemas-microsoft-com:vml" Requires="v">
                <p:oleObj name="Document" r:id="rId2" imgW="8234366" imgH="5990188" progId="Word.Document.8">
                  <p:embed/>
                </p:oleObj>
              </mc:Choice>
              <mc:Fallback>
                <p:oleObj name="Document" r:id="rId2" imgW="8234366" imgH="5990188"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549275"/>
                        <a:ext cx="8166100" cy="592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0834" name="对象 2">
            <a:extLst>
              <a:ext uri="{FF2B5EF4-FFF2-40B4-BE49-F238E27FC236}">
                <a16:creationId xmlns:a16="http://schemas.microsoft.com/office/drawing/2014/main" id="{B59ADB58-E443-7A27-48BD-D49734B231AA}"/>
              </a:ext>
            </a:extLst>
          </p:cNvPr>
          <p:cNvGraphicFramePr>
            <a:graphicFrameLocks noChangeAspect="1"/>
          </p:cNvGraphicFramePr>
          <p:nvPr/>
        </p:nvGraphicFramePr>
        <p:xfrm>
          <a:off x="2060575" y="473075"/>
          <a:ext cx="8166100" cy="3767138"/>
        </p:xfrm>
        <a:graphic>
          <a:graphicData uri="http://schemas.openxmlformats.org/presentationml/2006/ole">
            <mc:AlternateContent xmlns:mc="http://schemas.openxmlformats.org/markup-compatibility/2006">
              <mc:Choice xmlns:v="urn:schemas-microsoft-com:vml" Requires="v">
                <p:oleObj name="Document" r:id="rId2" imgW="8234366" imgH="3810004" progId="Word.Document.8">
                  <p:embed/>
                </p:oleObj>
              </mc:Choice>
              <mc:Fallback>
                <p:oleObj name="Document" r:id="rId2" imgW="8234366" imgH="3810004"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473075"/>
                        <a:ext cx="8166100" cy="376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1858" name="对象 2">
            <a:extLst>
              <a:ext uri="{FF2B5EF4-FFF2-40B4-BE49-F238E27FC236}">
                <a16:creationId xmlns:a16="http://schemas.microsoft.com/office/drawing/2014/main" id="{7C90CE90-7C29-4B62-2D81-AF79046B8797}"/>
              </a:ext>
            </a:extLst>
          </p:cNvPr>
          <p:cNvGraphicFramePr>
            <a:graphicFrameLocks noChangeAspect="1"/>
          </p:cNvGraphicFramePr>
          <p:nvPr/>
        </p:nvGraphicFramePr>
        <p:xfrm>
          <a:off x="2060575" y="468313"/>
          <a:ext cx="8166100" cy="3752850"/>
        </p:xfrm>
        <a:graphic>
          <a:graphicData uri="http://schemas.openxmlformats.org/presentationml/2006/ole">
            <mc:AlternateContent xmlns:mc="http://schemas.openxmlformats.org/markup-compatibility/2006">
              <mc:Choice xmlns:v="urn:schemas-microsoft-com:vml" Requires="v">
                <p:oleObj name="Document" r:id="rId2" imgW="8234366" imgH="3194046" progId="Word.Document.8">
                  <p:embed/>
                </p:oleObj>
              </mc:Choice>
              <mc:Fallback>
                <p:oleObj name="Document" r:id="rId2" imgW="8234366" imgH="3194046"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468313"/>
                        <a:ext cx="8166100"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1859" name="对象 1">
            <a:extLst>
              <a:ext uri="{FF2B5EF4-FFF2-40B4-BE49-F238E27FC236}">
                <a16:creationId xmlns:a16="http://schemas.microsoft.com/office/drawing/2014/main" id="{1C1934EE-B5D6-6128-F305-8A2F583747E3}"/>
              </a:ext>
            </a:extLst>
          </p:cNvPr>
          <p:cNvGraphicFramePr>
            <a:graphicFrameLocks noChangeAspect="1"/>
          </p:cNvGraphicFramePr>
          <p:nvPr/>
        </p:nvGraphicFramePr>
        <p:xfrm>
          <a:off x="2063750" y="4508500"/>
          <a:ext cx="8245475" cy="1860550"/>
        </p:xfrm>
        <a:graphic>
          <a:graphicData uri="http://schemas.openxmlformats.org/presentationml/2006/ole">
            <mc:AlternateContent xmlns:mc="http://schemas.openxmlformats.org/markup-compatibility/2006">
              <mc:Choice xmlns:v="urn:schemas-microsoft-com:vml" Requires="v">
                <p:oleObj name="Document" r:id="rId4" imgW="8234366" imgH="1875268" progId="Word.Document.8">
                  <p:embed/>
                </p:oleObj>
              </mc:Choice>
              <mc:Fallback>
                <p:oleObj name="Document" r:id="rId4" imgW="8234366" imgH="1875268" progId="Word.Document.8">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3750" y="4508500"/>
                        <a:ext cx="8245475"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882" name="对象 2">
            <a:extLst>
              <a:ext uri="{FF2B5EF4-FFF2-40B4-BE49-F238E27FC236}">
                <a16:creationId xmlns:a16="http://schemas.microsoft.com/office/drawing/2014/main" id="{B3A2591D-4210-09EE-B6BB-172D7E362178}"/>
              </a:ext>
            </a:extLst>
          </p:cNvPr>
          <p:cNvGraphicFramePr>
            <a:graphicFrameLocks noChangeAspect="1"/>
          </p:cNvGraphicFramePr>
          <p:nvPr/>
        </p:nvGraphicFramePr>
        <p:xfrm>
          <a:off x="2135188" y="333375"/>
          <a:ext cx="8245475" cy="1860550"/>
        </p:xfrm>
        <a:graphic>
          <a:graphicData uri="http://schemas.openxmlformats.org/presentationml/2006/ole">
            <mc:AlternateContent xmlns:mc="http://schemas.openxmlformats.org/markup-compatibility/2006">
              <mc:Choice xmlns:v="urn:schemas-microsoft-com:vml" Requires="v">
                <p:oleObj name="Document" r:id="rId2" imgW="8234366" imgH="1875268" progId="Word.Document.8">
                  <p:embed/>
                </p:oleObj>
              </mc:Choice>
              <mc:Fallback>
                <p:oleObj name="Document" r:id="rId2" imgW="8234366" imgH="1875268"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188" y="333375"/>
                        <a:ext cx="8245475"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3906" name="对象 1">
            <a:extLst>
              <a:ext uri="{FF2B5EF4-FFF2-40B4-BE49-F238E27FC236}">
                <a16:creationId xmlns:a16="http://schemas.microsoft.com/office/drawing/2014/main" id="{E4D8A4AA-EC1D-9404-EDFC-0F181A40612F}"/>
              </a:ext>
            </a:extLst>
          </p:cNvPr>
          <p:cNvGraphicFramePr>
            <a:graphicFrameLocks noChangeAspect="1"/>
          </p:cNvGraphicFramePr>
          <p:nvPr/>
        </p:nvGraphicFramePr>
        <p:xfrm>
          <a:off x="2092325" y="115888"/>
          <a:ext cx="8166100" cy="6480175"/>
        </p:xfrm>
        <a:graphic>
          <a:graphicData uri="http://schemas.openxmlformats.org/presentationml/2006/ole">
            <mc:AlternateContent xmlns:mc="http://schemas.openxmlformats.org/markup-compatibility/2006">
              <mc:Choice xmlns:v="urn:schemas-microsoft-com:vml" Requires="v">
                <p:oleObj name="Document" r:id="rId2" imgW="8234366" imgH="6545596" progId="Word.Document.8">
                  <p:embed/>
                </p:oleObj>
              </mc:Choice>
              <mc:Fallback>
                <p:oleObj name="Document" r:id="rId2" imgW="8234366" imgH="6545596" progId="Word.Document.8">
                  <p:embed/>
                  <p:pic>
                    <p:nvPicPr>
                      <p:cNvPr id="0"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2325" y="115888"/>
                        <a:ext cx="8166100" cy="648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4930" name="对象 2">
            <a:extLst>
              <a:ext uri="{FF2B5EF4-FFF2-40B4-BE49-F238E27FC236}">
                <a16:creationId xmlns:a16="http://schemas.microsoft.com/office/drawing/2014/main" id="{F94D46D3-E11C-5DDC-88C9-5567B05D0651}"/>
              </a:ext>
            </a:extLst>
          </p:cNvPr>
          <p:cNvGraphicFramePr>
            <a:graphicFrameLocks noChangeAspect="1"/>
          </p:cNvGraphicFramePr>
          <p:nvPr/>
        </p:nvGraphicFramePr>
        <p:xfrm>
          <a:off x="2060575" y="268288"/>
          <a:ext cx="8166100" cy="2995612"/>
        </p:xfrm>
        <a:graphic>
          <a:graphicData uri="http://schemas.openxmlformats.org/presentationml/2006/ole">
            <mc:AlternateContent xmlns:mc="http://schemas.openxmlformats.org/markup-compatibility/2006">
              <mc:Choice xmlns:v="urn:schemas-microsoft-com:vml" Requires="v">
                <p:oleObj name="Document" r:id="rId2" imgW="8234366" imgH="3029334" progId="Word.Document.8">
                  <p:embed/>
                </p:oleObj>
              </mc:Choice>
              <mc:Fallback>
                <p:oleObj name="Document" r:id="rId2" imgW="8234366" imgH="3029334"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268288"/>
                        <a:ext cx="8166100" cy="299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5954" name="对象 2">
            <a:extLst>
              <a:ext uri="{FF2B5EF4-FFF2-40B4-BE49-F238E27FC236}">
                <a16:creationId xmlns:a16="http://schemas.microsoft.com/office/drawing/2014/main" id="{34F85BCE-DA76-A953-1FA3-DCC6A9B0AD27}"/>
              </a:ext>
            </a:extLst>
          </p:cNvPr>
          <p:cNvGraphicFramePr>
            <a:graphicFrameLocks noChangeAspect="1"/>
          </p:cNvGraphicFramePr>
          <p:nvPr/>
        </p:nvGraphicFramePr>
        <p:xfrm>
          <a:off x="2060575" y="111125"/>
          <a:ext cx="8323263" cy="6667500"/>
        </p:xfrm>
        <a:graphic>
          <a:graphicData uri="http://schemas.openxmlformats.org/presentationml/2006/ole">
            <mc:AlternateContent xmlns:mc="http://schemas.openxmlformats.org/markup-compatibility/2006">
              <mc:Choice xmlns:v="urn:schemas-microsoft-com:vml" Requires="v">
                <p:oleObj name="Document" r:id="rId2" imgW="8390553" imgH="6735537" progId="Word.Document.8">
                  <p:embed/>
                </p:oleObj>
              </mc:Choice>
              <mc:Fallback>
                <p:oleObj name="Document" r:id="rId2" imgW="8390553" imgH="6735537"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111125"/>
                        <a:ext cx="8323263" cy="666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6978" name="对象 2">
            <a:extLst>
              <a:ext uri="{FF2B5EF4-FFF2-40B4-BE49-F238E27FC236}">
                <a16:creationId xmlns:a16="http://schemas.microsoft.com/office/drawing/2014/main" id="{FF3A7431-C6FE-947A-384D-B6A9366FF48D}"/>
              </a:ext>
            </a:extLst>
          </p:cNvPr>
          <p:cNvGraphicFramePr>
            <a:graphicFrameLocks noChangeAspect="1"/>
          </p:cNvGraphicFramePr>
          <p:nvPr/>
        </p:nvGraphicFramePr>
        <p:xfrm>
          <a:off x="2063750" y="914400"/>
          <a:ext cx="8077200" cy="3227388"/>
        </p:xfrm>
        <a:graphic>
          <a:graphicData uri="http://schemas.openxmlformats.org/presentationml/2006/ole">
            <mc:AlternateContent xmlns:mc="http://schemas.openxmlformats.org/markup-compatibility/2006">
              <mc:Choice xmlns:v="urn:schemas-microsoft-com:vml" Requires="v">
                <p:oleObj name="Document" r:id="rId2" imgW="8257368" imgH="3295901" progId="Word.Document.8">
                  <p:embed/>
                </p:oleObj>
              </mc:Choice>
              <mc:Fallback>
                <p:oleObj name="Document" r:id="rId2" imgW="8257368" imgH="3295901"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0" y="914400"/>
                        <a:ext cx="8077200" cy="322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8002" name="对象 2">
            <a:extLst>
              <a:ext uri="{FF2B5EF4-FFF2-40B4-BE49-F238E27FC236}">
                <a16:creationId xmlns:a16="http://schemas.microsoft.com/office/drawing/2014/main" id="{6083BC36-720D-B6B3-0AD6-646B405011C4}"/>
              </a:ext>
            </a:extLst>
          </p:cNvPr>
          <p:cNvGraphicFramePr>
            <a:graphicFrameLocks noChangeAspect="1"/>
          </p:cNvGraphicFramePr>
          <p:nvPr/>
        </p:nvGraphicFramePr>
        <p:xfrm>
          <a:off x="2063750" y="914400"/>
          <a:ext cx="8229600" cy="5568950"/>
        </p:xfrm>
        <a:graphic>
          <a:graphicData uri="http://schemas.openxmlformats.org/presentationml/2006/ole">
            <mc:AlternateContent xmlns:mc="http://schemas.openxmlformats.org/markup-compatibility/2006">
              <mc:Choice xmlns:v="urn:schemas-microsoft-com:vml" Requires="v">
                <p:oleObj name="Document" r:id="rId2" imgW="8413992" imgH="5671297" progId="Word.Document.8">
                  <p:embed/>
                </p:oleObj>
              </mc:Choice>
              <mc:Fallback>
                <p:oleObj name="Document" r:id="rId2" imgW="8413992" imgH="5671297"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0" y="914400"/>
                        <a:ext cx="82296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对象 2">
            <a:extLst>
              <a:ext uri="{FF2B5EF4-FFF2-40B4-BE49-F238E27FC236}">
                <a16:creationId xmlns:a16="http://schemas.microsoft.com/office/drawing/2014/main" id="{23EFC990-380C-D3C4-89C7-4ECA9BAD4160}"/>
              </a:ext>
            </a:extLst>
          </p:cNvPr>
          <p:cNvGraphicFramePr>
            <a:graphicFrameLocks noChangeAspect="1"/>
          </p:cNvGraphicFramePr>
          <p:nvPr/>
        </p:nvGraphicFramePr>
        <p:xfrm>
          <a:off x="2060575" y="914400"/>
          <a:ext cx="8245475" cy="1339850"/>
        </p:xfrm>
        <a:graphic>
          <a:graphicData uri="http://schemas.openxmlformats.org/presentationml/2006/ole">
            <mc:AlternateContent xmlns:mc="http://schemas.openxmlformats.org/markup-compatibility/2006">
              <mc:Choice xmlns:v="urn:schemas-microsoft-com:vml" Requires="v">
                <p:oleObj name="Document" r:id="rId2" imgW="8234366" imgH="1350135" progId="Word.Document.8">
                  <p:embed/>
                </p:oleObj>
              </mc:Choice>
              <mc:Fallback>
                <p:oleObj name="Document" r:id="rId2" imgW="8234366" imgH="1350135"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4400"/>
                        <a:ext cx="8245475"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35" name="对象 1">
            <a:extLst>
              <a:ext uri="{FF2B5EF4-FFF2-40B4-BE49-F238E27FC236}">
                <a16:creationId xmlns:a16="http://schemas.microsoft.com/office/drawing/2014/main" id="{BC3B5906-5ED2-18D4-DFDF-1E5439485A61}"/>
              </a:ext>
            </a:extLst>
          </p:cNvPr>
          <p:cNvGraphicFramePr>
            <a:graphicFrameLocks noChangeAspect="1"/>
          </p:cNvGraphicFramePr>
          <p:nvPr/>
        </p:nvGraphicFramePr>
        <p:xfrm>
          <a:off x="2060575" y="2159000"/>
          <a:ext cx="8166100" cy="2349500"/>
        </p:xfrm>
        <a:graphic>
          <a:graphicData uri="http://schemas.openxmlformats.org/presentationml/2006/ole">
            <mc:AlternateContent xmlns:mc="http://schemas.openxmlformats.org/markup-compatibility/2006">
              <mc:Choice xmlns:v="urn:schemas-microsoft-com:vml" Requires="v">
                <p:oleObj name="Document" r:id="rId4" imgW="8234366" imgH="2380217" progId="Word.Document.8">
                  <p:embed/>
                </p:oleObj>
              </mc:Choice>
              <mc:Fallback>
                <p:oleObj name="Document" r:id="rId4" imgW="8234366" imgH="2380217" progId="Word.Document.8">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0575" y="2159000"/>
                        <a:ext cx="8166100" cy="23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9026" name="对象 2">
            <a:extLst>
              <a:ext uri="{FF2B5EF4-FFF2-40B4-BE49-F238E27FC236}">
                <a16:creationId xmlns:a16="http://schemas.microsoft.com/office/drawing/2014/main" id="{B46E08E1-062C-8D36-0666-2F1DF53EC699}"/>
              </a:ext>
            </a:extLst>
          </p:cNvPr>
          <p:cNvGraphicFramePr>
            <a:graphicFrameLocks noChangeAspect="1"/>
          </p:cNvGraphicFramePr>
          <p:nvPr/>
        </p:nvGraphicFramePr>
        <p:xfrm>
          <a:off x="2063750" y="914400"/>
          <a:ext cx="8229600" cy="6151563"/>
        </p:xfrm>
        <a:graphic>
          <a:graphicData uri="http://schemas.openxmlformats.org/presentationml/2006/ole">
            <mc:AlternateContent xmlns:mc="http://schemas.openxmlformats.org/markup-compatibility/2006">
              <mc:Choice xmlns:v="urn:schemas-microsoft-com:vml" Requires="v">
                <p:oleObj name="Document" r:id="rId2" imgW="8413992" imgH="6275851" progId="Word.Document.8">
                  <p:embed/>
                </p:oleObj>
              </mc:Choice>
              <mc:Fallback>
                <p:oleObj name="Document" r:id="rId2" imgW="8413992" imgH="6275851"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0" y="914400"/>
                        <a:ext cx="8229600" cy="615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0050" name="对象 2">
            <a:extLst>
              <a:ext uri="{FF2B5EF4-FFF2-40B4-BE49-F238E27FC236}">
                <a16:creationId xmlns:a16="http://schemas.microsoft.com/office/drawing/2014/main" id="{4F2906DD-1440-7466-194E-591A8F207E98}"/>
              </a:ext>
            </a:extLst>
          </p:cNvPr>
          <p:cNvGraphicFramePr>
            <a:graphicFrameLocks noChangeAspect="1"/>
          </p:cNvGraphicFramePr>
          <p:nvPr/>
        </p:nvGraphicFramePr>
        <p:xfrm>
          <a:off x="2060575" y="620713"/>
          <a:ext cx="8166100" cy="5832475"/>
        </p:xfrm>
        <a:graphic>
          <a:graphicData uri="http://schemas.openxmlformats.org/presentationml/2006/ole">
            <mc:AlternateContent xmlns:mc="http://schemas.openxmlformats.org/markup-compatibility/2006">
              <mc:Choice xmlns:v="urn:schemas-microsoft-com:vml" Requires="v">
                <p:oleObj name="Document" r:id="rId2" imgW="8234366" imgH="5882062" progId="Word.Document.8">
                  <p:embed/>
                </p:oleObj>
              </mc:Choice>
              <mc:Fallback>
                <p:oleObj name="Document" r:id="rId2" imgW="8234366" imgH="5882062"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620713"/>
                        <a:ext cx="8166100" cy="58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1074" name="对象 2">
            <a:extLst>
              <a:ext uri="{FF2B5EF4-FFF2-40B4-BE49-F238E27FC236}">
                <a16:creationId xmlns:a16="http://schemas.microsoft.com/office/drawing/2014/main" id="{F9197761-6F1F-E567-D7B6-7C103E7D1330}"/>
              </a:ext>
            </a:extLst>
          </p:cNvPr>
          <p:cNvGraphicFramePr>
            <a:graphicFrameLocks noChangeAspect="1"/>
          </p:cNvGraphicFramePr>
          <p:nvPr/>
        </p:nvGraphicFramePr>
        <p:xfrm>
          <a:off x="2060575" y="836613"/>
          <a:ext cx="8245475" cy="2870200"/>
        </p:xfrm>
        <a:graphic>
          <a:graphicData uri="http://schemas.openxmlformats.org/presentationml/2006/ole">
            <mc:AlternateContent xmlns:mc="http://schemas.openxmlformats.org/markup-compatibility/2006">
              <mc:Choice xmlns:v="urn:schemas-microsoft-com:vml" Requires="v">
                <p:oleObj name="Document" r:id="rId2" imgW="8234366" imgH="2895978" progId="Word.Document.8">
                  <p:embed/>
                </p:oleObj>
              </mc:Choice>
              <mc:Fallback>
                <p:oleObj name="Document" r:id="rId2" imgW="8234366" imgH="2895978"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836613"/>
                        <a:ext cx="82454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098" name="对象 2">
            <a:extLst>
              <a:ext uri="{FF2B5EF4-FFF2-40B4-BE49-F238E27FC236}">
                <a16:creationId xmlns:a16="http://schemas.microsoft.com/office/drawing/2014/main" id="{4BE52659-62A6-9172-3018-00A1975E7B2B}"/>
              </a:ext>
            </a:extLst>
          </p:cNvPr>
          <p:cNvGraphicFramePr>
            <a:graphicFrameLocks noChangeAspect="1"/>
          </p:cNvGraphicFramePr>
          <p:nvPr/>
        </p:nvGraphicFramePr>
        <p:xfrm>
          <a:off x="2060575" y="188913"/>
          <a:ext cx="8482013" cy="8750300"/>
        </p:xfrm>
        <a:graphic>
          <a:graphicData uri="http://schemas.openxmlformats.org/presentationml/2006/ole">
            <mc:AlternateContent xmlns:mc="http://schemas.openxmlformats.org/markup-compatibility/2006">
              <mc:Choice xmlns:v="urn:schemas-microsoft-com:vml" Requires="v">
                <p:oleObj name="Document" r:id="rId2" imgW="8544221" imgH="8836067" progId="Word.Document.8">
                  <p:embed/>
                </p:oleObj>
              </mc:Choice>
              <mc:Fallback>
                <p:oleObj name="Document" r:id="rId2" imgW="8544221" imgH="8836067"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188913"/>
                        <a:ext cx="8482013" cy="875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22" name="对象 2">
            <a:extLst>
              <a:ext uri="{FF2B5EF4-FFF2-40B4-BE49-F238E27FC236}">
                <a16:creationId xmlns:a16="http://schemas.microsoft.com/office/drawing/2014/main" id="{AB9616B2-B624-F58A-4BE5-E7844C7E0A9D}"/>
              </a:ext>
            </a:extLst>
          </p:cNvPr>
          <p:cNvGraphicFramePr>
            <a:graphicFrameLocks noChangeAspect="1"/>
          </p:cNvGraphicFramePr>
          <p:nvPr/>
        </p:nvGraphicFramePr>
        <p:xfrm>
          <a:off x="2063750" y="914400"/>
          <a:ext cx="8077200" cy="3754438"/>
        </p:xfrm>
        <a:graphic>
          <a:graphicData uri="http://schemas.openxmlformats.org/presentationml/2006/ole">
            <mc:AlternateContent xmlns:mc="http://schemas.openxmlformats.org/markup-compatibility/2006">
              <mc:Choice xmlns:v="urn:schemas-microsoft-com:vml" Requires="v">
                <p:oleObj name="Document" r:id="rId2" imgW="8257368" imgH="3829205" progId="Word.Document.8">
                  <p:embed/>
                </p:oleObj>
              </mc:Choice>
              <mc:Fallback>
                <p:oleObj name="Document" r:id="rId2" imgW="8257368" imgH="3829205"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0" y="914400"/>
                        <a:ext cx="8077200" cy="375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4146" name="对象 2">
            <a:extLst>
              <a:ext uri="{FF2B5EF4-FFF2-40B4-BE49-F238E27FC236}">
                <a16:creationId xmlns:a16="http://schemas.microsoft.com/office/drawing/2014/main" id="{3A1C8710-0DFD-16EC-02DC-39E1FECA9AA6}"/>
              </a:ext>
            </a:extLst>
          </p:cNvPr>
          <p:cNvGraphicFramePr>
            <a:graphicFrameLocks noChangeAspect="1"/>
          </p:cNvGraphicFramePr>
          <p:nvPr/>
        </p:nvGraphicFramePr>
        <p:xfrm>
          <a:off x="2063750" y="914400"/>
          <a:ext cx="8229600" cy="4835525"/>
        </p:xfrm>
        <a:graphic>
          <a:graphicData uri="http://schemas.openxmlformats.org/presentationml/2006/ole">
            <mc:AlternateContent xmlns:mc="http://schemas.openxmlformats.org/markup-compatibility/2006">
              <mc:Choice xmlns:v="urn:schemas-microsoft-com:vml" Requires="v">
                <p:oleObj name="Document" r:id="rId2" imgW="8413992" imgH="4923880" progId="Word.Document.8">
                  <p:embed/>
                </p:oleObj>
              </mc:Choice>
              <mc:Fallback>
                <p:oleObj name="Document" r:id="rId2" imgW="8413992" imgH="4923880"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0" y="914400"/>
                        <a:ext cx="8229600" cy="483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5170" name="对象 2">
            <a:extLst>
              <a:ext uri="{FF2B5EF4-FFF2-40B4-BE49-F238E27FC236}">
                <a16:creationId xmlns:a16="http://schemas.microsoft.com/office/drawing/2014/main" id="{42B1E8D7-E197-5689-CCE5-313940D7C2BC}"/>
              </a:ext>
            </a:extLst>
          </p:cNvPr>
          <p:cNvGraphicFramePr>
            <a:graphicFrameLocks noChangeAspect="1"/>
          </p:cNvGraphicFramePr>
          <p:nvPr/>
        </p:nvGraphicFramePr>
        <p:xfrm>
          <a:off x="2063750" y="620713"/>
          <a:ext cx="8166100" cy="3341687"/>
        </p:xfrm>
        <a:graphic>
          <a:graphicData uri="http://schemas.openxmlformats.org/presentationml/2006/ole">
            <mc:AlternateContent xmlns:mc="http://schemas.openxmlformats.org/markup-compatibility/2006">
              <mc:Choice xmlns:v="urn:schemas-microsoft-com:vml" Requires="v">
                <p:oleObj name="Document" r:id="rId2" imgW="8234366" imgH="3372094" progId="Word.Document.8">
                  <p:embed/>
                </p:oleObj>
              </mc:Choice>
              <mc:Fallback>
                <p:oleObj name="Document" r:id="rId2" imgW="8234366" imgH="3372094"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0" y="620713"/>
                        <a:ext cx="8166100" cy="33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6194" name="对象 2">
            <a:extLst>
              <a:ext uri="{FF2B5EF4-FFF2-40B4-BE49-F238E27FC236}">
                <a16:creationId xmlns:a16="http://schemas.microsoft.com/office/drawing/2014/main" id="{EBDA3DB6-691F-CF60-7FFE-41DB0CF98F09}"/>
              </a:ext>
            </a:extLst>
          </p:cNvPr>
          <p:cNvGraphicFramePr>
            <a:graphicFrameLocks noChangeAspect="1"/>
          </p:cNvGraphicFramePr>
          <p:nvPr/>
        </p:nvGraphicFramePr>
        <p:xfrm>
          <a:off x="2060575" y="914400"/>
          <a:ext cx="8077200" cy="2843213"/>
        </p:xfrm>
        <a:graphic>
          <a:graphicData uri="http://schemas.openxmlformats.org/presentationml/2006/ole">
            <mc:AlternateContent xmlns:mc="http://schemas.openxmlformats.org/markup-compatibility/2006">
              <mc:Choice xmlns:v="urn:schemas-microsoft-com:vml" Requires="v">
                <p:oleObj name="Document" r:id="rId2" imgW="8254404" imgH="2905146" progId="Word.Document.8">
                  <p:embed/>
                </p:oleObj>
              </mc:Choice>
              <mc:Fallback>
                <p:oleObj name="Document" r:id="rId2" imgW="8254404" imgH="2905146"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4400"/>
                        <a:ext cx="8077200" cy="284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文本框 2">
            <a:extLst>
              <a:ext uri="{FF2B5EF4-FFF2-40B4-BE49-F238E27FC236}">
                <a16:creationId xmlns:a16="http://schemas.microsoft.com/office/drawing/2014/main" id="{14194AA6-9017-DC7B-64E5-F9E980ECDEAC}"/>
              </a:ext>
            </a:extLst>
          </p:cNvPr>
          <p:cNvSpPr txBox="1">
            <a:spLocks noChangeArrowheads="1"/>
          </p:cNvSpPr>
          <p:nvPr/>
        </p:nvSpPr>
        <p:spPr bwMode="auto">
          <a:xfrm>
            <a:off x="2135188" y="1125538"/>
            <a:ext cx="792162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800">
                <a:solidFill>
                  <a:srgbClr val="121212"/>
                </a:solidFill>
                <a:latin typeface="-apple-system"/>
              </a:rPr>
              <a:t>前面几篇介绍了</a:t>
            </a:r>
            <a:r>
              <a:rPr lang="en-US" altLang="zh-CN" sz="2800">
                <a:solidFill>
                  <a:srgbClr val="121212"/>
                </a:solidFill>
                <a:latin typeface="-apple-system"/>
              </a:rPr>
              <a:t>ARMA</a:t>
            </a:r>
            <a:r>
              <a:rPr lang="zh-CN" altLang="en-US" sz="2800">
                <a:solidFill>
                  <a:srgbClr val="121212"/>
                </a:solidFill>
                <a:latin typeface="-apple-system"/>
              </a:rPr>
              <a:t>、</a:t>
            </a:r>
            <a:r>
              <a:rPr lang="en-US" altLang="zh-CN" sz="2800">
                <a:solidFill>
                  <a:srgbClr val="121212"/>
                </a:solidFill>
                <a:latin typeface="-apple-system"/>
              </a:rPr>
              <a:t>ARIMA</a:t>
            </a:r>
            <a:r>
              <a:rPr lang="zh-CN" altLang="en-US" sz="2800">
                <a:solidFill>
                  <a:srgbClr val="121212"/>
                </a:solidFill>
                <a:latin typeface="-apple-system"/>
              </a:rPr>
              <a:t>及季节模型，这些模型一般都假设干扰项的方差为常数，然而很多情况下时间序列的</a:t>
            </a:r>
            <a:r>
              <a:rPr lang="zh-CN" altLang="en-US" sz="2800" b="1">
                <a:solidFill>
                  <a:srgbClr val="C00000"/>
                </a:solidFill>
                <a:latin typeface="-apple-system"/>
              </a:rPr>
              <a:t>波动有集聚性等特征，使得方差并不为常数</a:t>
            </a:r>
            <a:r>
              <a:rPr lang="zh-CN" altLang="en-US" sz="2800">
                <a:solidFill>
                  <a:srgbClr val="121212"/>
                </a:solidFill>
                <a:latin typeface="-apple-system"/>
              </a:rPr>
              <a:t>。因此，如何刻画方差是十分有必要研究的。 本文介绍的</a:t>
            </a:r>
            <a:r>
              <a:rPr lang="en-US" altLang="zh-CN" sz="2800">
                <a:solidFill>
                  <a:srgbClr val="121212"/>
                </a:solidFill>
                <a:latin typeface="-apple-system"/>
              </a:rPr>
              <a:t>ARCH</a:t>
            </a:r>
            <a:r>
              <a:rPr lang="zh-CN" altLang="en-US" sz="2800">
                <a:solidFill>
                  <a:srgbClr val="121212"/>
                </a:solidFill>
                <a:latin typeface="-apple-system"/>
              </a:rPr>
              <a:t>、</a:t>
            </a:r>
            <a:r>
              <a:rPr lang="en-US" altLang="zh-CN" sz="2800">
                <a:solidFill>
                  <a:srgbClr val="121212"/>
                </a:solidFill>
                <a:latin typeface="-apple-system"/>
              </a:rPr>
              <a:t>GARCH</a:t>
            </a:r>
            <a:r>
              <a:rPr lang="zh-CN" altLang="en-US" sz="2800">
                <a:solidFill>
                  <a:srgbClr val="121212"/>
                </a:solidFill>
                <a:latin typeface="-apple-system"/>
              </a:rPr>
              <a:t>模型可以刻画出随时间变化的条件异方差。</a:t>
            </a:r>
            <a:endParaRPr lang="zh-CN" altLang="en-US" sz="2800"/>
          </a:p>
        </p:txBody>
      </p:sp>
    </p:spTree>
  </p:cSld>
  <p:clrMapOvr>
    <a:masterClrMapping/>
  </p:clrMapOvr>
  <p:transition>
    <p:fade/>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文本框 2">
            <a:extLst>
              <a:ext uri="{FF2B5EF4-FFF2-40B4-BE49-F238E27FC236}">
                <a16:creationId xmlns:a16="http://schemas.microsoft.com/office/drawing/2014/main" id="{C5CFBF65-843B-1CA6-6FA5-CF9121FAE0E6}"/>
              </a:ext>
            </a:extLst>
          </p:cNvPr>
          <p:cNvSpPr txBox="1">
            <a:spLocks noChangeArrowheads="1"/>
          </p:cNvSpPr>
          <p:nvPr/>
        </p:nvSpPr>
        <p:spPr bwMode="auto">
          <a:xfrm>
            <a:off x="2208213" y="836613"/>
            <a:ext cx="7127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121212"/>
                </a:solidFill>
                <a:latin typeface="-apple-system"/>
              </a:rPr>
              <a:t>自回归条件异方差模型</a:t>
            </a:r>
            <a:r>
              <a:rPr lang="en-US" altLang="zh-CN" sz="2800" b="1">
                <a:solidFill>
                  <a:srgbClr val="121212"/>
                </a:solidFill>
                <a:latin typeface="-apple-system"/>
              </a:rPr>
              <a:t>(ARCH)</a:t>
            </a:r>
          </a:p>
        </p:txBody>
      </p:sp>
      <p:sp>
        <p:nvSpPr>
          <p:cNvPr id="138243" name="文本框 4">
            <a:extLst>
              <a:ext uri="{FF2B5EF4-FFF2-40B4-BE49-F238E27FC236}">
                <a16:creationId xmlns:a16="http://schemas.microsoft.com/office/drawing/2014/main" id="{0DEA7B3E-3F19-3A1E-B618-D9CFDBD47039}"/>
              </a:ext>
            </a:extLst>
          </p:cNvPr>
          <p:cNvSpPr txBox="1">
            <a:spLocks noChangeArrowheads="1"/>
          </p:cNvSpPr>
          <p:nvPr/>
        </p:nvSpPr>
        <p:spPr bwMode="auto">
          <a:xfrm>
            <a:off x="2135188" y="1762125"/>
            <a:ext cx="8137525"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800" b="1">
                <a:solidFill>
                  <a:srgbClr val="121212"/>
                </a:solidFill>
                <a:latin typeface="-apple-system"/>
              </a:rPr>
              <a:t>7.1 </a:t>
            </a:r>
            <a:r>
              <a:rPr lang="zh-CN" altLang="en-US" sz="2800" b="1">
                <a:solidFill>
                  <a:srgbClr val="121212"/>
                </a:solidFill>
                <a:latin typeface="-apple-system"/>
              </a:rPr>
              <a:t>波动率的特征</a:t>
            </a:r>
            <a:endParaRPr lang="zh-CN" altLang="en-US" sz="2800">
              <a:solidFill>
                <a:srgbClr val="121212"/>
              </a:solidFill>
              <a:latin typeface="-apple-system"/>
            </a:endParaRPr>
          </a:p>
          <a:p>
            <a:pPr algn="just"/>
            <a:br>
              <a:rPr lang="zh-CN" altLang="en-US" sz="2800"/>
            </a:br>
            <a:r>
              <a:rPr lang="zh-CN" altLang="en-US" sz="2800">
                <a:solidFill>
                  <a:srgbClr val="121212"/>
                </a:solidFill>
                <a:latin typeface="-apple-system"/>
              </a:rPr>
              <a:t>对于金融时间序列，波动率往往具有以下特征：</a:t>
            </a:r>
          </a:p>
          <a:p>
            <a:pPr algn="just"/>
            <a:r>
              <a:rPr lang="zh-CN" altLang="en-US" sz="2800">
                <a:solidFill>
                  <a:srgbClr val="121212"/>
                </a:solidFill>
                <a:latin typeface="-apple-system"/>
              </a:rPr>
              <a:t>（</a:t>
            </a:r>
            <a:r>
              <a:rPr lang="en-US" altLang="zh-CN" sz="2800">
                <a:solidFill>
                  <a:srgbClr val="121212"/>
                </a:solidFill>
                <a:latin typeface="-apple-system"/>
              </a:rPr>
              <a:t>1</a:t>
            </a:r>
            <a:r>
              <a:rPr lang="zh-CN" altLang="en-US" sz="2800">
                <a:solidFill>
                  <a:srgbClr val="121212"/>
                </a:solidFill>
                <a:latin typeface="-apple-system"/>
              </a:rPr>
              <a:t>）存在</a:t>
            </a:r>
            <a:r>
              <a:rPr lang="zh-CN" altLang="en-US" sz="2800" b="1">
                <a:solidFill>
                  <a:srgbClr val="121212"/>
                </a:solidFill>
                <a:latin typeface="-apple-system"/>
              </a:rPr>
              <a:t>波动率聚集</a:t>
            </a:r>
            <a:r>
              <a:rPr lang="zh-CN" altLang="en-US" sz="2800">
                <a:solidFill>
                  <a:srgbClr val="121212"/>
                </a:solidFill>
                <a:latin typeface="-apple-system"/>
              </a:rPr>
              <a:t>现象。 即波动率在一段时间上高，一段时间上低。</a:t>
            </a:r>
          </a:p>
          <a:p>
            <a:pPr algn="just"/>
            <a:r>
              <a:rPr lang="zh-CN" altLang="en-US" sz="2800">
                <a:solidFill>
                  <a:srgbClr val="121212"/>
                </a:solidFill>
                <a:latin typeface="-apple-system"/>
              </a:rPr>
              <a:t>（</a:t>
            </a:r>
            <a:r>
              <a:rPr lang="en-US" altLang="zh-CN" sz="2800">
                <a:solidFill>
                  <a:srgbClr val="121212"/>
                </a:solidFill>
                <a:latin typeface="-apple-system"/>
              </a:rPr>
              <a:t>2</a:t>
            </a:r>
            <a:r>
              <a:rPr lang="zh-CN" altLang="en-US" sz="2800">
                <a:solidFill>
                  <a:srgbClr val="121212"/>
                </a:solidFill>
                <a:latin typeface="-apple-system"/>
              </a:rPr>
              <a:t>）波动率以连续时间变化，很少发生跳跃</a:t>
            </a:r>
          </a:p>
          <a:p>
            <a:pPr algn="just"/>
            <a:r>
              <a:rPr lang="zh-CN" altLang="en-US" sz="2800">
                <a:solidFill>
                  <a:srgbClr val="121212"/>
                </a:solidFill>
                <a:latin typeface="-apple-system"/>
              </a:rPr>
              <a:t>（</a:t>
            </a:r>
            <a:r>
              <a:rPr lang="en-US" altLang="zh-CN" sz="2800">
                <a:solidFill>
                  <a:srgbClr val="121212"/>
                </a:solidFill>
                <a:latin typeface="-apple-system"/>
              </a:rPr>
              <a:t>3</a:t>
            </a:r>
            <a:r>
              <a:rPr lang="zh-CN" altLang="en-US" sz="2800">
                <a:solidFill>
                  <a:srgbClr val="121212"/>
                </a:solidFill>
                <a:latin typeface="-apple-system"/>
              </a:rPr>
              <a:t>）波动率不会发散到无穷，波动率往往是</a:t>
            </a:r>
            <a:r>
              <a:rPr lang="zh-CN" altLang="en-US" sz="2800" b="1">
                <a:solidFill>
                  <a:srgbClr val="121212"/>
                </a:solidFill>
                <a:latin typeface="-apple-system"/>
              </a:rPr>
              <a:t>平稳</a:t>
            </a:r>
            <a:r>
              <a:rPr lang="zh-CN" altLang="en-US" sz="2800">
                <a:solidFill>
                  <a:srgbClr val="121212"/>
                </a:solidFill>
                <a:latin typeface="-apple-system"/>
              </a:rPr>
              <a:t>的</a:t>
            </a:r>
          </a:p>
          <a:p>
            <a:pPr algn="just"/>
            <a:r>
              <a:rPr lang="zh-CN" altLang="en-US" sz="2800">
                <a:solidFill>
                  <a:srgbClr val="121212"/>
                </a:solidFill>
                <a:latin typeface="-apple-system"/>
              </a:rPr>
              <a:t>（</a:t>
            </a:r>
            <a:r>
              <a:rPr lang="en-US" altLang="zh-CN" sz="2800">
                <a:solidFill>
                  <a:srgbClr val="121212"/>
                </a:solidFill>
                <a:latin typeface="-apple-system"/>
              </a:rPr>
              <a:t>4</a:t>
            </a:r>
            <a:r>
              <a:rPr lang="zh-CN" altLang="en-US" sz="2800">
                <a:solidFill>
                  <a:srgbClr val="121212"/>
                </a:solidFill>
                <a:latin typeface="-apple-system"/>
              </a:rPr>
              <a:t>）波动率对价格大幅上升和大幅下降的反应是不同的，这个现象为</a:t>
            </a:r>
            <a:r>
              <a:rPr lang="zh-CN" altLang="en-US" sz="2800" b="1">
                <a:solidFill>
                  <a:srgbClr val="121212"/>
                </a:solidFill>
                <a:latin typeface="-apple-system"/>
              </a:rPr>
              <a:t>杠杆效应。</a:t>
            </a:r>
            <a:r>
              <a:rPr lang="en-US" altLang="zh-CN" sz="2800" b="1">
                <a:solidFill>
                  <a:srgbClr val="121212"/>
                </a:solidFill>
                <a:latin typeface="-apple-system"/>
              </a:rPr>
              <a:t>GARCH</a:t>
            </a:r>
            <a:r>
              <a:rPr lang="zh-CN" altLang="en-US" sz="2800" b="1">
                <a:solidFill>
                  <a:srgbClr val="121212"/>
                </a:solidFill>
                <a:latin typeface="-apple-system"/>
              </a:rPr>
              <a:t>是</a:t>
            </a:r>
            <a:r>
              <a:rPr lang="en-US" altLang="zh-CN" sz="2800" b="1">
                <a:solidFill>
                  <a:srgbClr val="121212"/>
                </a:solidFill>
                <a:latin typeface="-apple-system"/>
              </a:rPr>
              <a:t>ARCH</a:t>
            </a:r>
            <a:r>
              <a:rPr lang="zh-CN" altLang="en-US" sz="2800" b="1">
                <a:solidFill>
                  <a:srgbClr val="121212"/>
                </a:solidFill>
                <a:latin typeface="-apple-system"/>
              </a:rPr>
              <a:t>的推广。</a:t>
            </a:r>
            <a:endParaRPr lang="zh-CN" altLang="en-US" sz="2800">
              <a:solidFill>
                <a:srgbClr val="121212"/>
              </a:solidFill>
              <a:latin typeface="-apple-system"/>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对象 2">
            <a:extLst>
              <a:ext uri="{FF2B5EF4-FFF2-40B4-BE49-F238E27FC236}">
                <a16:creationId xmlns:a16="http://schemas.microsoft.com/office/drawing/2014/main" id="{4C0C634B-F012-780B-C4F2-62A52139896B}"/>
              </a:ext>
            </a:extLst>
          </p:cNvPr>
          <p:cNvGraphicFramePr>
            <a:graphicFrameLocks noChangeAspect="1"/>
          </p:cNvGraphicFramePr>
          <p:nvPr/>
        </p:nvGraphicFramePr>
        <p:xfrm>
          <a:off x="2060575" y="914400"/>
          <a:ext cx="8386763" cy="5297488"/>
        </p:xfrm>
        <a:graphic>
          <a:graphicData uri="http://schemas.openxmlformats.org/presentationml/2006/ole">
            <mc:AlternateContent xmlns:mc="http://schemas.openxmlformats.org/markup-compatibility/2006">
              <mc:Choice xmlns:v="urn:schemas-microsoft-com:vml" Requires="v">
                <p:oleObj name="Document" r:id="rId2" imgW="8455331" imgH="5148966" progId="Word.Document.8">
                  <p:embed/>
                </p:oleObj>
              </mc:Choice>
              <mc:Fallback>
                <p:oleObj name="Document" r:id="rId2" imgW="8455331" imgH="5148966"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4400"/>
                        <a:ext cx="8386763" cy="529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9266" name="对象 2">
            <a:extLst>
              <a:ext uri="{FF2B5EF4-FFF2-40B4-BE49-F238E27FC236}">
                <a16:creationId xmlns:a16="http://schemas.microsoft.com/office/drawing/2014/main" id="{25F0B6F2-083C-9684-51EB-CFBEFD5A41F8}"/>
              </a:ext>
            </a:extLst>
          </p:cNvPr>
          <p:cNvGraphicFramePr>
            <a:graphicFrameLocks noChangeAspect="1"/>
          </p:cNvGraphicFramePr>
          <p:nvPr/>
        </p:nvGraphicFramePr>
        <p:xfrm>
          <a:off x="2060575" y="914400"/>
          <a:ext cx="8166100" cy="3798888"/>
        </p:xfrm>
        <a:graphic>
          <a:graphicData uri="http://schemas.openxmlformats.org/presentationml/2006/ole">
            <mc:AlternateContent xmlns:mc="http://schemas.openxmlformats.org/markup-compatibility/2006">
              <mc:Choice xmlns:v="urn:schemas-microsoft-com:vml" Requires="v">
                <p:oleObj name="Document" r:id="rId2" imgW="8254404" imgH="3848048" progId="Word.Document.8">
                  <p:embed/>
                </p:oleObj>
              </mc:Choice>
              <mc:Fallback>
                <p:oleObj name="Document" r:id="rId2" imgW="8254404" imgH="3848048"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4400"/>
                        <a:ext cx="8166100" cy="379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0290" name="对象 2">
            <a:extLst>
              <a:ext uri="{FF2B5EF4-FFF2-40B4-BE49-F238E27FC236}">
                <a16:creationId xmlns:a16="http://schemas.microsoft.com/office/drawing/2014/main" id="{E0434CFD-0EBD-6997-ABE8-1F9688F3C7F3}"/>
              </a:ext>
            </a:extLst>
          </p:cNvPr>
          <p:cNvGraphicFramePr>
            <a:graphicFrameLocks noChangeAspect="1"/>
          </p:cNvGraphicFramePr>
          <p:nvPr/>
        </p:nvGraphicFramePr>
        <p:xfrm>
          <a:off x="2060575" y="914400"/>
          <a:ext cx="8166100" cy="4114800"/>
        </p:xfrm>
        <a:graphic>
          <a:graphicData uri="http://schemas.openxmlformats.org/presentationml/2006/ole">
            <mc:AlternateContent xmlns:mc="http://schemas.openxmlformats.org/markup-compatibility/2006">
              <mc:Choice xmlns:v="urn:schemas-microsoft-com:vml" Requires="v">
                <p:oleObj name="Document" r:id="rId2" imgW="8234366" imgH="4158171" progId="Word.Document.8">
                  <p:embed/>
                </p:oleObj>
              </mc:Choice>
              <mc:Fallback>
                <p:oleObj name="Document" r:id="rId2" imgW="8234366" imgH="4158171"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4400"/>
                        <a:ext cx="81661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1314" name="对象 2">
            <a:extLst>
              <a:ext uri="{FF2B5EF4-FFF2-40B4-BE49-F238E27FC236}">
                <a16:creationId xmlns:a16="http://schemas.microsoft.com/office/drawing/2014/main" id="{580C5D2D-F0B9-E8E9-6193-5F65F919C392}"/>
              </a:ext>
            </a:extLst>
          </p:cNvPr>
          <p:cNvGraphicFramePr>
            <a:graphicFrameLocks noChangeAspect="1"/>
          </p:cNvGraphicFramePr>
          <p:nvPr/>
        </p:nvGraphicFramePr>
        <p:xfrm>
          <a:off x="2135188" y="765175"/>
          <a:ext cx="8077200" cy="4891088"/>
        </p:xfrm>
        <a:graphic>
          <a:graphicData uri="http://schemas.openxmlformats.org/presentationml/2006/ole">
            <mc:AlternateContent xmlns:mc="http://schemas.openxmlformats.org/markup-compatibility/2006">
              <mc:Choice xmlns:v="urn:schemas-microsoft-com:vml" Requires="v">
                <p:oleObj name="Document" r:id="rId2" imgW="8257368" imgH="4981817" progId="Word.Document.8">
                  <p:embed/>
                </p:oleObj>
              </mc:Choice>
              <mc:Fallback>
                <p:oleObj name="Document" r:id="rId2" imgW="8257368" imgH="4981817"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188" y="765175"/>
                        <a:ext cx="8077200"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2338" name="对象 2">
            <a:extLst>
              <a:ext uri="{FF2B5EF4-FFF2-40B4-BE49-F238E27FC236}">
                <a16:creationId xmlns:a16="http://schemas.microsoft.com/office/drawing/2014/main" id="{E2FE3FAE-F656-6DB6-61EA-7EBB059AB099}"/>
              </a:ext>
            </a:extLst>
          </p:cNvPr>
          <p:cNvGraphicFramePr>
            <a:graphicFrameLocks noChangeAspect="1"/>
          </p:cNvGraphicFramePr>
          <p:nvPr/>
        </p:nvGraphicFramePr>
        <p:xfrm>
          <a:off x="2060575" y="914400"/>
          <a:ext cx="8166100" cy="3263900"/>
        </p:xfrm>
        <a:graphic>
          <a:graphicData uri="http://schemas.openxmlformats.org/presentationml/2006/ole">
            <mc:AlternateContent xmlns:mc="http://schemas.openxmlformats.org/markup-compatibility/2006">
              <mc:Choice xmlns:v="urn:schemas-microsoft-com:vml" Requires="v">
                <p:oleObj name="Document" r:id="rId2" imgW="8234366" imgH="3296405" progId="Word.Document.8">
                  <p:embed/>
                </p:oleObj>
              </mc:Choice>
              <mc:Fallback>
                <p:oleObj name="Document" r:id="rId2" imgW="8234366" imgH="3296405"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4400"/>
                        <a:ext cx="8166100" cy="326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62" name="对象 2">
            <a:extLst>
              <a:ext uri="{FF2B5EF4-FFF2-40B4-BE49-F238E27FC236}">
                <a16:creationId xmlns:a16="http://schemas.microsoft.com/office/drawing/2014/main" id="{5E601AE7-6A76-21B9-266E-859619EFDB3D}"/>
              </a:ext>
            </a:extLst>
          </p:cNvPr>
          <p:cNvGraphicFramePr>
            <a:graphicFrameLocks noChangeAspect="1"/>
          </p:cNvGraphicFramePr>
          <p:nvPr/>
        </p:nvGraphicFramePr>
        <p:xfrm>
          <a:off x="2060575" y="919163"/>
          <a:ext cx="8245475" cy="2870200"/>
        </p:xfrm>
        <a:graphic>
          <a:graphicData uri="http://schemas.openxmlformats.org/presentationml/2006/ole">
            <mc:AlternateContent xmlns:mc="http://schemas.openxmlformats.org/markup-compatibility/2006">
              <mc:Choice xmlns:v="urn:schemas-microsoft-com:vml" Requires="v">
                <p:oleObj name="Document" r:id="rId2" imgW="8234366" imgH="2895978" progId="Word.Document.8">
                  <p:embed/>
                </p:oleObj>
              </mc:Choice>
              <mc:Fallback>
                <p:oleObj name="Document" r:id="rId2" imgW="8234366" imgH="2895978"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9163"/>
                        <a:ext cx="82454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4386" name="对象 2">
            <a:extLst>
              <a:ext uri="{FF2B5EF4-FFF2-40B4-BE49-F238E27FC236}">
                <a16:creationId xmlns:a16="http://schemas.microsoft.com/office/drawing/2014/main" id="{DA2099D4-B141-A346-019E-4FF991A7069A}"/>
              </a:ext>
            </a:extLst>
          </p:cNvPr>
          <p:cNvGraphicFramePr>
            <a:graphicFrameLocks noChangeAspect="1"/>
          </p:cNvGraphicFramePr>
          <p:nvPr/>
        </p:nvGraphicFramePr>
        <p:xfrm>
          <a:off x="2060575" y="692150"/>
          <a:ext cx="8245475" cy="2870200"/>
        </p:xfrm>
        <a:graphic>
          <a:graphicData uri="http://schemas.openxmlformats.org/presentationml/2006/ole">
            <mc:AlternateContent xmlns:mc="http://schemas.openxmlformats.org/markup-compatibility/2006">
              <mc:Choice xmlns:v="urn:schemas-microsoft-com:vml" Requires="v">
                <p:oleObj name="Document" r:id="rId2" imgW="8234366" imgH="2895978" progId="Word.Document.8">
                  <p:embed/>
                </p:oleObj>
              </mc:Choice>
              <mc:Fallback>
                <p:oleObj name="Document" r:id="rId2" imgW="8234366" imgH="2895978"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692150"/>
                        <a:ext cx="82454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4387" name="对象 1">
            <a:extLst>
              <a:ext uri="{FF2B5EF4-FFF2-40B4-BE49-F238E27FC236}">
                <a16:creationId xmlns:a16="http://schemas.microsoft.com/office/drawing/2014/main" id="{3F13FF6E-26A8-5AFF-2120-11F7657F94AC}"/>
              </a:ext>
            </a:extLst>
          </p:cNvPr>
          <p:cNvGraphicFramePr>
            <a:graphicFrameLocks noChangeAspect="1"/>
          </p:cNvGraphicFramePr>
          <p:nvPr/>
        </p:nvGraphicFramePr>
        <p:xfrm>
          <a:off x="2136775" y="1916113"/>
          <a:ext cx="8091488" cy="4751387"/>
        </p:xfrm>
        <a:graphic>
          <a:graphicData uri="http://schemas.openxmlformats.org/presentationml/2006/ole">
            <mc:AlternateContent xmlns:mc="http://schemas.openxmlformats.org/markup-compatibility/2006">
              <mc:Choice xmlns:v="urn:schemas-microsoft-com:vml" Requires="v">
                <p:oleObj name="Document" r:id="rId4" imgW="8237159" imgH="4950869" progId="Word.Document.8">
                  <p:embed/>
                </p:oleObj>
              </mc:Choice>
              <mc:Fallback>
                <p:oleObj name="Document" r:id="rId4" imgW="8237159" imgH="4950869" progId="Word.Document.8">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6775" y="1916113"/>
                        <a:ext cx="8091488" cy="475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5410" name="对象 2">
            <a:extLst>
              <a:ext uri="{FF2B5EF4-FFF2-40B4-BE49-F238E27FC236}">
                <a16:creationId xmlns:a16="http://schemas.microsoft.com/office/drawing/2014/main" id="{D0AC74B0-9CD4-4341-B131-F2B9C057281F}"/>
              </a:ext>
            </a:extLst>
          </p:cNvPr>
          <p:cNvGraphicFramePr>
            <a:graphicFrameLocks noChangeAspect="1"/>
          </p:cNvGraphicFramePr>
          <p:nvPr/>
        </p:nvGraphicFramePr>
        <p:xfrm>
          <a:off x="2060575" y="919163"/>
          <a:ext cx="8245475" cy="2870200"/>
        </p:xfrm>
        <a:graphic>
          <a:graphicData uri="http://schemas.openxmlformats.org/presentationml/2006/ole">
            <mc:AlternateContent xmlns:mc="http://schemas.openxmlformats.org/markup-compatibility/2006">
              <mc:Choice xmlns:v="urn:schemas-microsoft-com:vml" Requires="v">
                <p:oleObj name="Document" r:id="rId2" imgW="8234366" imgH="2895978" progId="Word.Document.8">
                  <p:embed/>
                </p:oleObj>
              </mc:Choice>
              <mc:Fallback>
                <p:oleObj name="Document" r:id="rId2" imgW="8234366" imgH="2895978"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9163"/>
                        <a:ext cx="82454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6434" name="对象 2">
            <a:extLst>
              <a:ext uri="{FF2B5EF4-FFF2-40B4-BE49-F238E27FC236}">
                <a16:creationId xmlns:a16="http://schemas.microsoft.com/office/drawing/2014/main" id="{0AAEBDAA-2E4C-032C-28FF-D9AC6AE17B9E}"/>
              </a:ext>
            </a:extLst>
          </p:cNvPr>
          <p:cNvGraphicFramePr>
            <a:graphicFrameLocks noChangeAspect="1"/>
          </p:cNvGraphicFramePr>
          <p:nvPr/>
        </p:nvGraphicFramePr>
        <p:xfrm>
          <a:off x="2063750" y="914400"/>
          <a:ext cx="8077200" cy="3159125"/>
        </p:xfrm>
        <a:graphic>
          <a:graphicData uri="http://schemas.openxmlformats.org/presentationml/2006/ole">
            <mc:AlternateContent xmlns:mc="http://schemas.openxmlformats.org/markup-compatibility/2006">
              <mc:Choice xmlns:v="urn:schemas-microsoft-com:vml" Requires="v">
                <p:oleObj name="Document" r:id="rId2" imgW="8257368" imgH="3226090" progId="Word.Document.8">
                  <p:embed/>
                </p:oleObj>
              </mc:Choice>
              <mc:Fallback>
                <p:oleObj name="Document" r:id="rId2" imgW="8257368" imgH="3226090"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0" y="914400"/>
                        <a:ext cx="8077200" cy="315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7458" name="对象 2">
            <a:extLst>
              <a:ext uri="{FF2B5EF4-FFF2-40B4-BE49-F238E27FC236}">
                <a16:creationId xmlns:a16="http://schemas.microsoft.com/office/drawing/2014/main" id="{113D4095-BDCD-472C-F6FD-0B4AE3D4F03E}"/>
              </a:ext>
            </a:extLst>
          </p:cNvPr>
          <p:cNvGraphicFramePr>
            <a:graphicFrameLocks noChangeAspect="1"/>
          </p:cNvGraphicFramePr>
          <p:nvPr/>
        </p:nvGraphicFramePr>
        <p:xfrm>
          <a:off x="2060575" y="919163"/>
          <a:ext cx="8245475" cy="2870200"/>
        </p:xfrm>
        <a:graphic>
          <a:graphicData uri="http://schemas.openxmlformats.org/presentationml/2006/ole">
            <mc:AlternateContent xmlns:mc="http://schemas.openxmlformats.org/markup-compatibility/2006">
              <mc:Choice xmlns:v="urn:schemas-microsoft-com:vml" Requires="v">
                <p:oleObj name="Document" r:id="rId2" imgW="8234366" imgH="2895978" progId="Word.Document.8">
                  <p:embed/>
                </p:oleObj>
              </mc:Choice>
              <mc:Fallback>
                <p:oleObj name="Document" r:id="rId2" imgW="8234366" imgH="2895978"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9163"/>
                        <a:ext cx="82454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7459" name="对象 1">
            <a:extLst>
              <a:ext uri="{FF2B5EF4-FFF2-40B4-BE49-F238E27FC236}">
                <a16:creationId xmlns:a16="http://schemas.microsoft.com/office/drawing/2014/main" id="{5909A358-FFAA-32F5-811C-C9B7532C42D2}"/>
              </a:ext>
            </a:extLst>
          </p:cNvPr>
          <p:cNvGraphicFramePr>
            <a:graphicFrameLocks noChangeAspect="1"/>
          </p:cNvGraphicFramePr>
          <p:nvPr/>
        </p:nvGraphicFramePr>
        <p:xfrm>
          <a:off x="2135188" y="2852738"/>
          <a:ext cx="8245475" cy="2870200"/>
        </p:xfrm>
        <a:graphic>
          <a:graphicData uri="http://schemas.openxmlformats.org/presentationml/2006/ole">
            <mc:AlternateContent xmlns:mc="http://schemas.openxmlformats.org/markup-compatibility/2006">
              <mc:Choice xmlns:v="urn:schemas-microsoft-com:vml" Requires="v">
                <p:oleObj name="Document" r:id="rId4" imgW="8234366" imgH="2898862" progId="Word.Document.8">
                  <p:embed/>
                </p:oleObj>
              </mc:Choice>
              <mc:Fallback>
                <p:oleObj name="Document" r:id="rId4" imgW="8234366" imgH="2898862" progId="Word.Document.8">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5188" y="2852738"/>
                        <a:ext cx="82454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8482" name="对象 2">
            <a:extLst>
              <a:ext uri="{FF2B5EF4-FFF2-40B4-BE49-F238E27FC236}">
                <a16:creationId xmlns:a16="http://schemas.microsoft.com/office/drawing/2014/main" id="{BCF502D0-D915-E751-4807-1AAF7DF3C22C}"/>
              </a:ext>
            </a:extLst>
          </p:cNvPr>
          <p:cNvGraphicFramePr>
            <a:graphicFrameLocks noChangeAspect="1"/>
          </p:cNvGraphicFramePr>
          <p:nvPr/>
        </p:nvGraphicFramePr>
        <p:xfrm>
          <a:off x="2138363" y="44450"/>
          <a:ext cx="8261350" cy="7394575"/>
        </p:xfrm>
        <a:graphic>
          <a:graphicData uri="http://schemas.openxmlformats.org/presentationml/2006/ole">
            <mc:AlternateContent xmlns:mc="http://schemas.openxmlformats.org/markup-compatibility/2006">
              <mc:Choice xmlns:v="urn:schemas-microsoft-com:vml" Requires="v">
                <p:oleObj name="Document" r:id="rId2" imgW="8323256" imgH="7470074" progId="Word.Document.8">
                  <p:embed/>
                </p:oleObj>
              </mc:Choice>
              <mc:Fallback>
                <p:oleObj name="Document" r:id="rId2" imgW="8323256" imgH="7470074"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8363" y="44450"/>
                        <a:ext cx="8261350" cy="739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对象 2">
            <a:extLst>
              <a:ext uri="{FF2B5EF4-FFF2-40B4-BE49-F238E27FC236}">
                <a16:creationId xmlns:a16="http://schemas.microsoft.com/office/drawing/2014/main" id="{2CA10A08-CCD8-9F87-5619-91BA424B7A7D}"/>
              </a:ext>
            </a:extLst>
          </p:cNvPr>
          <p:cNvGraphicFramePr>
            <a:graphicFrameLocks noChangeAspect="1"/>
          </p:cNvGraphicFramePr>
          <p:nvPr/>
        </p:nvGraphicFramePr>
        <p:xfrm>
          <a:off x="2012950" y="333375"/>
          <a:ext cx="8166100" cy="2870200"/>
        </p:xfrm>
        <a:graphic>
          <a:graphicData uri="http://schemas.openxmlformats.org/presentationml/2006/ole">
            <mc:AlternateContent xmlns:mc="http://schemas.openxmlformats.org/markup-compatibility/2006">
              <mc:Choice xmlns:v="urn:schemas-microsoft-com:vml" Requires="v">
                <p:oleObj name="Document" r:id="rId2" imgW="8234366" imgH="2895978" progId="Word.Document.8">
                  <p:embed/>
                </p:oleObj>
              </mc:Choice>
              <mc:Fallback>
                <p:oleObj name="Document" r:id="rId2" imgW="8234366" imgH="2895978"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2950" y="333375"/>
                        <a:ext cx="8166100"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3" name="对象 1">
            <a:extLst>
              <a:ext uri="{FF2B5EF4-FFF2-40B4-BE49-F238E27FC236}">
                <a16:creationId xmlns:a16="http://schemas.microsoft.com/office/drawing/2014/main" id="{95882830-07DC-C93E-B1CB-431CDD7F7AA7}"/>
              </a:ext>
            </a:extLst>
          </p:cNvPr>
          <p:cNvGraphicFramePr>
            <a:graphicFrameLocks noChangeAspect="1"/>
          </p:cNvGraphicFramePr>
          <p:nvPr/>
        </p:nvGraphicFramePr>
        <p:xfrm>
          <a:off x="1981200" y="3357563"/>
          <a:ext cx="8229600" cy="2876550"/>
        </p:xfrm>
        <a:graphic>
          <a:graphicData uri="http://schemas.openxmlformats.org/presentationml/2006/ole">
            <mc:AlternateContent xmlns:mc="http://schemas.openxmlformats.org/markup-compatibility/2006">
              <mc:Choice xmlns:v="urn:schemas-microsoft-com:vml" Requires="v">
                <p:oleObj name="Document" r:id="rId4" imgW="8234366" imgH="2898862" progId="Word.Document.8">
                  <p:embed/>
                </p:oleObj>
              </mc:Choice>
              <mc:Fallback>
                <p:oleObj name="Document" r:id="rId4" imgW="8234366" imgH="2898862" progId="Word.Document.8">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3357563"/>
                        <a:ext cx="8229600"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9506" name="对象 2">
            <a:extLst>
              <a:ext uri="{FF2B5EF4-FFF2-40B4-BE49-F238E27FC236}">
                <a16:creationId xmlns:a16="http://schemas.microsoft.com/office/drawing/2014/main" id="{B3AB3BB1-31DC-1E64-19D5-D8BF0AB7E863}"/>
              </a:ext>
            </a:extLst>
          </p:cNvPr>
          <p:cNvGraphicFramePr>
            <a:graphicFrameLocks noChangeAspect="1"/>
          </p:cNvGraphicFramePr>
          <p:nvPr/>
        </p:nvGraphicFramePr>
        <p:xfrm>
          <a:off x="2060575" y="473075"/>
          <a:ext cx="8166100" cy="2868613"/>
        </p:xfrm>
        <a:graphic>
          <a:graphicData uri="http://schemas.openxmlformats.org/presentationml/2006/ole">
            <mc:AlternateContent xmlns:mc="http://schemas.openxmlformats.org/markup-compatibility/2006">
              <mc:Choice xmlns:v="urn:schemas-microsoft-com:vml" Requires="v">
                <p:oleObj name="Document" r:id="rId2" imgW="8234366" imgH="2895978" progId="Word.Document.8">
                  <p:embed/>
                </p:oleObj>
              </mc:Choice>
              <mc:Fallback>
                <p:oleObj name="Document" r:id="rId2" imgW="8234366" imgH="2895978"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473075"/>
                        <a:ext cx="8166100" cy="286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9507" name="对象 1">
            <a:extLst>
              <a:ext uri="{FF2B5EF4-FFF2-40B4-BE49-F238E27FC236}">
                <a16:creationId xmlns:a16="http://schemas.microsoft.com/office/drawing/2014/main" id="{649DCC21-1FD4-320A-FD65-50D4D51CB98D}"/>
              </a:ext>
            </a:extLst>
          </p:cNvPr>
          <p:cNvGraphicFramePr>
            <a:graphicFrameLocks noChangeAspect="1"/>
          </p:cNvGraphicFramePr>
          <p:nvPr/>
        </p:nvGraphicFramePr>
        <p:xfrm>
          <a:off x="2176463" y="2355850"/>
          <a:ext cx="8167687" cy="3736975"/>
        </p:xfrm>
        <a:graphic>
          <a:graphicData uri="http://schemas.openxmlformats.org/presentationml/2006/ole">
            <mc:AlternateContent xmlns:mc="http://schemas.openxmlformats.org/markup-compatibility/2006">
              <mc:Choice xmlns:v="urn:schemas-microsoft-com:vml" Requires="v">
                <p:oleObj name="Document" r:id="rId4" imgW="8234366" imgH="3768556" progId="Word.Document.8">
                  <p:embed/>
                </p:oleObj>
              </mc:Choice>
              <mc:Fallback>
                <p:oleObj name="Document" r:id="rId4" imgW="8234366" imgH="3768556" progId="Word.Document.8">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6463" y="2355850"/>
                        <a:ext cx="8167687" cy="373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0530" name="对象 2">
            <a:extLst>
              <a:ext uri="{FF2B5EF4-FFF2-40B4-BE49-F238E27FC236}">
                <a16:creationId xmlns:a16="http://schemas.microsoft.com/office/drawing/2014/main" id="{12D84694-55AD-4E11-96FB-50667FCD02CA}"/>
              </a:ext>
            </a:extLst>
          </p:cNvPr>
          <p:cNvGraphicFramePr>
            <a:graphicFrameLocks noChangeAspect="1"/>
          </p:cNvGraphicFramePr>
          <p:nvPr/>
        </p:nvGraphicFramePr>
        <p:xfrm>
          <a:off x="2060575" y="919163"/>
          <a:ext cx="8245475" cy="2870200"/>
        </p:xfrm>
        <a:graphic>
          <a:graphicData uri="http://schemas.openxmlformats.org/presentationml/2006/ole">
            <mc:AlternateContent xmlns:mc="http://schemas.openxmlformats.org/markup-compatibility/2006">
              <mc:Choice xmlns:v="urn:schemas-microsoft-com:vml" Requires="v">
                <p:oleObj name="Document" r:id="rId2" imgW="8234366" imgH="2895978" progId="Word.Document.8">
                  <p:embed/>
                </p:oleObj>
              </mc:Choice>
              <mc:Fallback>
                <p:oleObj name="Document" r:id="rId2" imgW="8234366" imgH="2895978"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9163"/>
                        <a:ext cx="82454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1554" name="对象 2">
            <a:extLst>
              <a:ext uri="{FF2B5EF4-FFF2-40B4-BE49-F238E27FC236}">
                <a16:creationId xmlns:a16="http://schemas.microsoft.com/office/drawing/2014/main" id="{FCBB39D4-1684-6895-8D7A-42A69D76672B}"/>
              </a:ext>
            </a:extLst>
          </p:cNvPr>
          <p:cNvGraphicFramePr>
            <a:graphicFrameLocks noChangeAspect="1"/>
          </p:cNvGraphicFramePr>
          <p:nvPr/>
        </p:nvGraphicFramePr>
        <p:xfrm>
          <a:off x="2060575" y="919163"/>
          <a:ext cx="8245475" cy="2870200"/>
        </p:xfrm>
        <a:graphic>
          <a:graphicData uri="http://schemas.openxmlformats.org/presentationml/2006/ole">
            <mc:AlternateContent xmlns:mc="http://schemas.openxmlformats.org/markup-compatibility/2006">
              <mc:Choice xmlns:v="urn:schemas-microsoft-com:vml" Requires="v">
                <p:oleObj name="Document" r:id="rId2" imgW="8234366" imgH="2895978" progId="Word.Document.8">
                  <p:embed/>
                </p:oleObj>
              </mc:Choice>
              <mc:Fallback>
                <p:oleObj name="Document" r:id="rId2" imgW="8234366" imgH="2895978"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9163"/>
                        <a:ext cx="82454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2578" name="对象 2">
            <a:extLst>
              <a:ext uri="{FF2B5EF4-FFF2-40B4-BE49-F238E27FC236}">
                <a16:creationId xmlns:a16="http://schemas.microsoft.com/office/drawing/2014/main" id="{6F0911E0-5B24-EBD4-59D9-EA31EDC8B61D}"/>
              </a:ext>
            </a:extLst>
          </p:cNvPr>
          <p:cNvGraphicFramePr>
            <a:graphicFrameLocks noChangeAspect="1"/>
          </p:cNvGraphicFramePr>
          <p:nvPr/>
        </p:nvGraphicFramePr>
        <p:xfrm>
          <a:off x="2060575" y="919163"/>
          <a:ext cx="8245475" cy="2870200"/>
        </p:xfrm>
        <a:graphic>
          <a:graphicData uri="http://schemas.openxmlformats.org/presentationml/2006/ole">
            <mc:AlternateContent xmlns:mc="http://schemas.openxmlformats.org/markup-compatibility/2006">
              <mc:Choice xmlns:v="urn:schemas-microsoft-com:vml" Requires="v">
                <p:oleObj name="Document" r:id="rId2" imgW="8234366" imgH="2895978" progId="Word.Document.8">
                  <p:embed/>
                </p:oleObj>
              </mc:Choice>
              <mc:Fallback>
                <p:oleObj name="Document" r:id="rId2" imgW="8234366" imgH="2895978"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9163"/>
                        <a:ext cx="82454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02" name="对象 2">
            <a:extLst>
              <a:ext uri="{FF2B5EF4-FFF2-40B4-BE49-F238E27FC236}">
                <a16:creationId xmlns:a16="http://schemas.microsoft.com/office/drawing/2014/main" id="{5F5E0DA6-7FE3-BCCB-9F54-E33EF22B997A}"/>
              </a:ext>
            </a:extLst>
          </p:cNvPr>
          <p:cNvGraphicFramePr>
            <a:graphicFrameLocks noChangeAspect="1"/>
          </p:cNvGraphicFramePr>
          <p:nvPr/>
        </p:nvGraphicFramePr>
        <p:xfrm>
          <a:off x="2060575" y="919163"/>
          <a:ext cx="8245475" cy="2870200"/>
        </p:xfrm>
        <a:graphic>
          <a:graphicData uri="http://schemas.openxmlformats.org/presentationml/2006/ole">
            <mc:AlternateContent xmlns:mc="http://schemas.openxmlformats.org/markup-compatibility/2006">
              <mc:Choice xmlns:v="urn:schemas-microsoft-com:vml" Requires="v">
                <p:oleObj name="Document" r:id="rId2" imgW="8234366" imgH="2895978" progId="Word.Document.8">
                  <p:embed/>
                </p:oleObj>
              </mc:Choice>
              <mc:Fallback>
                <p:oleObj name="Document" r:id="rId2" imgW="8234366" imgH="2895978"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9163"/>
                        <a:ext cx="82454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03" name="对象 1">
            <a:extLst>
              <a:ext uri="{FF2B5EF4-FFF2-40B4-BE49-F238E27FC236}">
                <a16:creationId xmlns:a16="http://schemas.microsoft.com/office/drawing/2014/main" id="{D41BE27E-0A0D-9BA7-9507-4BCF71149DC0}"/>
              </a:ext>
            </a:extLst>
          </p:cNvPr>
          <p:cNvGraphicFramePr>
            <a:graphicFrameLocks noChangeAspect="1"/>
          </p:cNvGraphicFramePr>
          <p:nvPr/>
        </p:nvGraphicFramePr>
        <p:xfrm>
          <a:off x="2063750" y="3500438"/>
          <a:ext cx="8245475" cy="2870200"/>
        </p:xfrm>
        <a:graphic>
          <a:graphicData uri="http://schemas.openxmlformats.org/presentationml/2006/ole">
            <mc:AlternateContent xmlns:mc="http://schemas.openxmlformats.org/markup-compatibility/2006">
              <mc:Choice xmlns:v="urn:schemas-microsoft-com:vml" Requires="v">
                <p:oleObj name="Document" r:id="rId4" imgW="8234366" imgH="2898862" progId="Word.Document.8">
                  <p:embed/>
                </p:oleObj>
              </mc:Choice>
              <mc:Fallback>
                <p:oleObj name="Document" r:id="rId4" imgW="8234366" imgH="2898862" progId="Word.Document.8">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3750" y="3500438"/>
                        <a:ext cx="82454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4626" name="对象 2">
            <a:extLst>
              <a:ext uri="{FF2B5EF4-FFF2-40B4-BE49-F238E27FC236}">
                <a16:creationId xmlns:a16="http://schemas.microsoft.com/office/drawing/2014/main" id="{5FE777B2-FFD0-BC78-BCC8-483F39EA4803}"/>
              </a:ext>
            </a:extLst>
          </p:cNvPr>
          <p:cNvGraphicFramePr>
            <a:graphicFrameLocks noChangeAspect="1"/>
          </p:cNvGraphicFramePr>
          <p:nvPr/>
        </p:nvGraphicFramePr>
        <p:xfrm>
          <a:off x="2060575" y="914400"/>
          <a:ext cx="8323263" cy="5611813"/>
        </p:xfrm>
        <a:graphic>
          <a:graphicData uri="http://schemas.openxmlformats.org/presentationml/2006/ole">
            <mc:AlternateContent xmlns:mc="http://schemas.openxmlformats.org/markup-compatibility/2006">
              <mc:Choice xmlns:v="urn:schemas-microsoft-com:vml" Requires="v">
                <p:oleObj name="Document" r:id="rId2" imgW="8390553" imgH="5668332" progId="Word.Document.8">
                  <p:embed/>
                </p:oleObj>
              </mc:Choice>
              <mc:Fallback>
                <p:oleObj name="Document" r:id="rId2" imgW="8390553" imgH="5668332"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4400"/>
                        <a:ext cx="8323263" cy="561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5650" name="对象 2">
            <a:extLst>
              <a:ext uri="{FF2B5EF4-FFF2-40B4-BE49-F238E27FC236}">
                <a16:creationId xmlns:a16="http://schemas.microsoft.com/office/drawing/2014/main" id="{3051D661-7D2A-DB66-268C-9DAA11C2BD61}"/>
              </a:ext>
            </a:extLst>
          </p:cNvPr>
          <p:cNvGraphicFramePr>
            <a:graphicFrameLocks noChangeAspect="1"/>
          </p:cNvGraphicFramePr>
          <p:nvPr/>
        </p:nvGraphicFramePr>
        <p:xfrm>
          <a:off x="2060575" y="919163"/>
          <a:ext cx="8245475" cy="2870200"/>
        </p:xfrm>
        <a:graphic>
          <a:graphicData uri="http://schemas.openxmlformats.org/presentationml/2006/ole">
            <mc:AlternateContent xmlns:mc="http://schemas.openxmlformats.org/markup-compatibility/2006">
              <mc:Choice xmlns:v="urn:schemas-microsoft-com:vml" Requires="v">
                <p:oleObj name="Document" r:id="rId2" imgW="8234366" imgH="2895978" progId="Word.Document.8">
                  <p:embed/>
                </p:oleObj>
              </mc:Choice>
              <mc:Fallback>
                <p:oleObj name="Document" r:id="rId2" imgW="8234366" imgH="2895978"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9163"/>
                        <a:ext cx="82454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6674" name="对象 2">
            <a:extLst>
              <a:ext uri="{FF2B5EF4-FFF2-40B4-BE49-F238E27FC236}">
                <a16:creationId xmlns:a16="http://schemas.microsoft.com/office/drawing/2014/main" id="{000AD293-C623-E318-0BE2-5FAFA1DA7FE8}"/>
              </a:ext>
            </a:extLst>
          </p:cNvPr>
          <p:cNvGraphicFramePr>
            <a:graphicFrameLocks noChangeAspect="1"/>
          </p:cNvGraphicFramePr>
          <p:nvPr/>
        </p:nvGraphicFramePr>
        <p:xfrm>
          <a:off x="2060575" y="919163"/>
          <a:ext cx="8245475" cy="2870200"/>
        </p:xfrm>
        <a:graphic>
          <a:graphicData uri="http://schemas.openxmlformats.org/presentationml/2006/ole">
            <mc:AlternateContent xmlns:mc="http://schemas.openxmlformats.org/markup-compatibility/2006">
              <mc:Choice xmlns:v="urn:schemas-microsoft-com:vml" Requires="v">
                <p:oleObj name="Document" r:id="rId2" imgW="8234366" imgH="2895978" progId="Word.Document.8">
                  <p:embed/>
                </p:oleObj>
              </mc:Choice>
              <mc:Fallback>
                <p:oleObj name="Document" r:id="rId2" imgW="8234366" imgH="2895978"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9163"/>
                        <a:ext cx="82454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7698" name="对象 2">
            <a:extLst>
              <a:ext uri="{FF2B5EF4-FFF2-40B4-BE49-F238E27FC236}">
                <a16:creationId xmlns:a16="http://schemas.microsoft.com/office/drawing/2014/main" id="{734A2D0F-8794-2C1B-80F4-71D617D88DEF}"/>
              </a:ext>
            </a:extLst>
          </p:cNvPr>
          <p:cNvGraphicFramePr>
            <a:graphicFrameLocks noChangeAspect="1"/>
          </p:cNvGraphicFramePr>
          <p:nvPr/>
        </p:nvGraphicFramePr>
        <p:xfrm>
          <a:off x="2060575" y="919163"/>
          <a:ext cx="8245475" cy="2870200"/>
        </p:xfrm>
        <a:graphic>
          <a:graphicData uri="http://schemas.openxmlformats.org/presentationml/2006/ole">
            <mc:AlternateContent xmlns:mc="http://schemas.openxmlformats.org/markup-compatibility/2006">
              <mc:Choice xmlns:v="urn:schemas-microsoft-com:vml" Requires="v">
                <p:oleObj name="Document" r:id="rId2" imgW="8234366" imgH="2895978" progId="Word.Document.8">
                  <p:embed/>
                </p:oleObj>
              </mc:Choice>
              <mc:Fallback>
                <p:oleObj name="Document" r:id="rId2" imgW="8234366" imgH="2895978"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9163"/>
                        <a:ext cx="82454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8722" name="对象 2">
            <a:extLst>
              <a:ext uri="{FF2B5EF4-FFF2-40B4-BE49-F238E27FC236}">
                <a16:creationId xmlns:a16="http://schemas.microsoft.com/office/drawing/2014/main" id="{59642088-D6ED-6E99-174F-C93ABD13DBFD}"/>
              </a:ext>
            </a:extLst>
          </p:cNvPr>
          <p:cNvGraphicFramePr>
            <a:graphicFrameLocks noChangeAspect="1"/>
          </p:cNvGraphicFramePr>
          <p:nvPr/>
        </p:nvGraphicFramePr>
        <p:xfrm>
          <a:off x="2060575" y="914400"/>
          <a:ext cx="8166100" cy="2868613"/>
        </p:xfrm>
        <a:graphic>
          <a:graphicData uri="http://schemas.openxmlformats.org/presentationml/2006/ole">
            <mc:AlternateContent xmlns:mc="http://schemas.openxmlformats.org/markup-compatibility/2006">
              <mc:Choice xmlns:v="urn:schemas-microsoft-com:vml" Requires="v">
                <p:oleObj name="Document" r:id="rId2" imgW="8234366" imgH="2899582" progId="Word.Document.8">
                  <p:embed/>
                </p:oleObj>
              </mc:Choice>
              <mc:Fallback>
                <p:oleObj name="Document" r:id="rId2" imgW="8234366" imgH="2899582"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4400"/>
                        <a:ext cx="8166100" cy="286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对象 2">
            <a:extLst>
              <a:ext uri="{FF2B5EF4-FFF2-40B4-BE49-F238E27FC236}">
                <a16:creationId xmlns:a16="http://schemas.microsoft.com/office/drawing/2014/main" id="{76574281-EE8D-0465-537C-F2163466ED05}"/>
              </a:ext>
            </a:extLst>
          </p:cNvPr>
          <p:cNvGraphicFramePr>
            <a:graphicFrameLocks noChangeAspect="1"/>
          </p:cNvGraphicFramePr>
          <p:nvPr/>
        </p:nvGraphicFramePr>
        <p:xfrm>
          <a:off x="2060575" y="919163"/>
          <a:ext cx="8245475" cy="2870200"/>
        </p:xfrm>
        <a:graphic>
          <a:graphicData uri="http://schemas.openxmlformats.org/presentationml/2006/ole">
            <mc:AlternateContent xmlns:mc="http://schemas.openxmlformats.org/markup-compatibility/2006">
              <mc:Choice xmlns:v="urn:schemas-microsoft-com:vml" Requires="v">
                <p:oleObj name="Document" r:id="rId2" imgW="8234366" imgH="2895978" progId="Word.Document.8">
                  <p:embed/>
                </p:oleObj>
              </mc:Choice>
              <mc:Fallback>
                <p:oleObj name="Document" r:id="rId2" imgW="8234366" imgH="2895978"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9163"/>
                        <a:ext cx="82454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9746" name="对象 2">
            <a:extLst>
              <a:ext uri="{FF2B5EF4-FFF2-40B4-BE49-F238E27FC236}">
                <a16:creationId xmlns:a16="http://schemas.microsoft.com/office/drawing/2014/main" id="{5954BF92-B17C-A624-4C26-7458A06C6CC7}"/>
              </a:ext>
            </a:extLst>
          </p:cNvPr>
          <p:cNvGraphicFramePr>
            <a:graphicFrameLocks noChangeAspect="1"/>
          </p:cNvGraphicFramePr>
          <p:nvPr/>
        </p:nvGraphicFramePr>
        <p:xfrm>
          <a:off x="2063750" y="914400"/>
          <a:ext cx="8077200" cy="2909888"/>
        </p:xfrm>
        <a:graphic>
          <a:graphicData uri="http://schemas.openxmlformats.org/presentationml/2006/ole">
            <mc:AlternateContent xmlns:mc="http://schemas.openxmlformats.org/markup-compatibility/2006">
              <mc:Choice xmlns:v="urn:schemas-microsoft-com:vml" Requires="v">
                <p:oleObj name="Document" r:id="rId2" imgW="8257368" imgH="2973832" progId="Word.Document.8">
                  <p:embed/>
                </p:oleObj>
              </mc:Choice>
              <mc:Fallback>
                <p:oleObj name="Document" r:id="rId2" imgW="8257368" imgH="2973832"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0" y="914400"/>
                        <a:ext cx="8077200" cy="290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0770" name="对象 2">
            <a:extLst>
              <a:ext uri="{FF2B5EF4-FFF2-40B4-BE49-F238E27FC236}">
                <a16:creationId xmlns:a16="http://schemas.microsoft.com/office/drawing/2014/main" id="{864904BD-213F-EC4C-E306-52B9A94DE324}"/>
              </a:ext>
            </a:extLst>
          </p:cNvPr>
          <p:cNvGraphicFramePr>
            <a:graphicFrameLocks noChangeAspect="1"/>
          </p:cNvGraphicFramePr>
          <p:nvPr/>
        </p:nvGraphicFramePr>
        <p:xfrm>
          <a:off x="2060575" y="919163"/>
          <a:ext cx="8245475" cy="2870200"/>
        </p:xfrm>
        <a:graphic>
          <a:graphicData uri="http://schemas.openxmlformats.org/presentationml/2006/ole">
            <mc:AlternateContent xmlns:mc="http://schemas.openxmlformats.org/markup-compatibility/2006">
              <mc:Choice xmlns:v="urn:schemas-microsoft-com:vml" Requires="v">
                <p:oleObj name="Document" r:id="rId2" imgW="8234366" imgH="2895978" progId="Word.Document.8">
                  <p:embed/>
                </p:oleObj>
              </mc:Choice>
              <mc:Fallback>
                <p:oleObj name="Document" r:id="rId2" imgW="8234366" imgH="2895978"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9163"/>
                        <a:ext cx="82454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1794" name="对象 2">
            <a:extLst>
              <a:ext uri="{FF2B5EF4-FFF2-40B4-BE49-F238E27FC236}">
                <a16:creationId xmlns:a16="http://schemas.microsoft.com/office/drawing/2014/main" id="{246EB7AF-102E-9974-4B6F-14A857529F3E}"/>
              </a:ext>
            </a:extLst>
          </p:cNvPr>
          <p:cNvGraphicFramePr>
            <a:graphicFrameLocks noChangeAspect="1"/>
          </p:cNvGraphicFramePr>
          <p:nvPr/>
        </p:nvGraphicFramePr>
        <p:xfrm>
          <a:off x="2060575" y="914400"/>
          <a:ext cx="8166100" cy="3136900"/>
        </p:xfrm>
        <a:graphic>
          <a:graphicData uri="http://schemas.openxmlformats.org/presentationml/2006/ole">
            <mc:AlternateContent xmlns:mc="http://schemas.openxmlformats.org/markup-compatibility/2006">
              <mc:Choice xmlns:v="urn:schemas-microsoft-com:vml" Requires="v">
                <p:oleObj name="Document" r:id="rId2" imgW="8234366" imgH="3173502" progId="Word.Document.8">
                  <p:embed/>
                </p:oleObj>
              </mc:Choice>
              <mc:Fallback>
                <p:oleObj name="Document" r:id="rId2" imgW="8234366" imgH="3173502"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4400"/>
                        <a:ext cx="8166100"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2818" name="对象 2">
            <a:extLst>
              <a:ext uri="{FF2B5EF4-FFF2-40B4-BE49-F238E27FC236}">
                <a16:creationId xmlns:a16="http://schemas.microsoft.com/office/drawing/2014/main" id="{18E95A02-44EB-C158-F9F4-85E7595BBC23}"/>
              </a:ext>
            </a:extLst>
          </p:cNvPr>
          <p:cNvGraphicFramePr>
            <a:graphicFrameLocks noChangeAspect="1"/>
          </p:cNvGraphicFramePr>
          <p:nvPr/>
        </p:nvGraphicFramePr>
        <p:xfrm>
          <a:off x="2060575" y="549275"/>
          <a:ext cx="8166100" cy="5895975"/>
        </p:xfrm>
        <a:graphic>
          <a:graphicData uri="http://schemas.openxmlformats.org/presentationml/2006/ole">
            <mc:AlternateContent xmlns:mc="http://schemas.openxmlformats.org/markup-compatibility/2006">
              <mc:Choice xmlns:v="urn:schemas-microsoft-com:vml" Requires="v">
                <p:oleObj name="Document" r:id="rId2" imgW="8257368" imgH="5947664" progId="Word.Document.8">
                  <p:embed/>
                </p:oleObj>
              </mc:Choice>
              <mc:Fallback>
                <p:oleObj name="Document" r:id="rId2" imgW="8257368" imgH="5947664"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549275"/>
                        <a:ext cx="8166100" cy="589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42" name="对象 2">
            <a:extLst>
              <a:ext uri="{FF2B5EF4-FFF2-40B4-BE49-F238E27FC236}">
                <a16:creationId xmlns:a16="http://schemas.microsoft.com/office/drawing/2014/main" id="{F529BB78-B160-4657-456F-2D04BAC26143}"/>
              </a:ext>
            </a:extLst>
          </p:cNvPr>
          <p:cNvGraphicFramePr>
            <a:graphicFrameLocks noChangeAspect="1"/>
          </p:cNvGraphicFramePr>
          <p:nvPr/>
        </p:nvGraphicFramePr>
        <p:xfrm>
          <a:off x="2060575" y="115888"/>
          <a:ext cx="8166100" cy="6684962"/>
        </p:xfrm>
        <a:graphic>
          <a:graphicData uri="http://schemas.openxmlformats.org/presentationml/2006/ole">
            <mc:AlternateContent xmlns:mc="http://schemas.openxmlformats.org/markup-compatibility/2006">
              <mc:Choice xmlns:v="urn:schemas-microsoft-com:vml" Requires="v">
                <p:oleObj name="Document" r:id="rId2" imgW="8257368" imgH="6741142" progId="Word.Document.8">
                  <p:embed/>
                </p:oleObj>
              </mc:Choice>
              <mc:Fallback>
                <p:oleObj name="Document" r:id="rId2" imgW="8257368" imgH="6741142"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115888"/>
                        <a:ext cx="8166100" cy="668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4866" name="对象 2">
            <a:extLst>
              <a:ext uri="{FF2B5EF4-FFF2-40B4-BE49-F238E27FC236}">
                <a16:creationId xmlns:a16="http://schemas.microsoft.com/office/drawing/2014/main" id="{D7E1F916-6E4B-8B55-A8FB-0AAA9E13D17C}"/>
              </a:ext>
            </a:extLst>
          </p:cNvPr>
          <p:cNvGraphicFramePr>
            <a:graphicFrameLocks noChangeAspect="1"/>
          </p:cNvGraphicFramePr>
          <p:nvPr/>
        </p:nvGraphicFramePr>
        <p:xfrm>
          <a:off x="2060575" y="919163"/>
          <a:ext cx="8245475" cy="2870200"/>
        </p:xfrm>
        <a:graphic>
          <a:graphicData uri="http://schemas.openxmlformats.org/presentationml/2006/ole">
            <mc:AlternateContent xmlns:mc="http://schemas.openxmlformats.org/markup-compatibility/2006">
              <mc:Choice xmlns:v="urn:schemas-microsoft-com:vml" Requires="v">
                <p:oleObj name="Document" r:id="rId2" imgW="8234366" imgH="2895978" progId="Word.Document.8">
                  <p:embed/>
                </p:oleObj>
              </mc:Choice>
              <mc:Fallback>
                <p:oleObj name="Document" r:id="rId2" imgW="8234366" imgH="2895978"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9163"/>
                        <a:ext cx="82454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对象 2">
            <a:extLst>
              <a:ext uri="{FF2B5EF4-FFF2-40B4-BE49-F238E27FC236}">
                <a16:creationId xmlns:a16="http://schemas.microsoft.com/office/drawing/2014/main" id="{4A532AB5-5828-2198-5EDA-E2341C7B043E}"/>
              </a:ext>
            </a:extLst>
          </p:cNvPr>
          <p:cNvGraphicFramePr>
            <a:graphicFrameLocks noChangeAspect="1"/>
          </p:cNvGraphicFramePr>
          <p:nvPr/>
        </p:nvGraphicFramePr>
        <p:xfrm>
          <a:off x="2057400" y="1104900"/>
          <a:ext cx="8229600" cy="4591050"/>
        </p:xfrm>
        <a:graphic>
          <a:graphicData uri="http://schemas.openxmlformats.org/presentationml/2006/ole">
            <mc:AlternateContent xmlns:mc="http://schemas.openxmlformats.org/markup-compatibility/2006">
              <mc:Choice xmlns:v="urn:schemas-microsoft-com:vml" Requires="v">
                <p:oleObj name="Document" r:id="rId2" imgW="8234366" imgH="4596081" progId="Word.Document.8">
                  <p:embed/>
                </p:oleObj>
              </mc:Choice>
              <mc:Fallback>
                <p:oleObj name="Document" r:id="rId2" imgW="8234366" imgH="4596081"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104900"/>
                        <a:ext cx="8229600"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对象 2">
            <a:extLst>
              <a:ext uri="{FF2B5EF4-FFF2-40B4-BE49-F238E27FC236}">
                <a16:creationId xmlns:a16="http://schemas.microsoft.com/office/drawing/2014/main" id="{DEB8485E-54C3-17E4-2090-6F6AA9CC1EBD}"/>
              </a:ext>
            </a:extLst>
          </p:cNvPr>
          <p:cNvGraphicFramePr>
            <a:graphicFrameLocks noChangeAspect="1"/>
          </p:cNvGraphicFramePr>
          <p:nvPr>
            <p:extLst>
              <p:ext uri="{D42A27DB-BD31-4B8C-83A1-F6EECF244321}">
                <p14:modId xmlns:p14="http://schemas.microsoft.com/office/powerpoint/2010/main" val="1750949380"/>
              </p:ext>
            </p:extLst>
          </p:nvPr>
        </p:nvGraphicFramePr>
        <p:xfrm>
          <a:off x="2114872" y="1031875"/>
          <a:ext cx="8229600" cy="3981450"/>
        </p:xfrm>
        <a:graphic>
          <a:graphicData uri="http://schemas.openxmlformats.org/presentationml/2006/ole">
            <mc:AlternateContent xmlns:mc="http://schemas.openxmlformats.org/markup-compatibility/2006">
              <mc:Choice xmlns:v="urn:schemas-microsoft-com:vml" Requires="v">
                <p:oleObj name="Document" r:id="rId2" imgW="8234366" imgH="3985529" progId="Word.Document.8">
                  <p:embed/>
                </p:oleObj>
              </mc:Choice>
              <mc:Fallback>
                <p:oleObj name="Document" r:id="rId2" imgW="8234366" imgH="3985529"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872" y="1031875"/>
                        <a:ext cx="8229600"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8" name="对象 2">
            <a:extLst>
              <a:ext uri="{FF2B5EF4-FFF2-40B4-BE49-F238E27FC236}">
                <a16:creationId xmlns:a16="http://schemas.microsoft.com/office/drawing/2014/main" id="{AB22D696-953F-2BA0-8834-2BC4A31F3B4E}"/>
              </a:ext>
            </a:extLst>
          </p:cNvPr>
          <p:cNvGraphicFramePr>
            <a:graphicFrameLocks noChangeAspect="1"/>
          </p:cNvGraphicFramePr>
          <p:nvPr/>
        </p:nvGraphicFramePr>
        <p:xfrm>
          <a:off x="2057400" y="914400"/>
          <a:ext cx="8382000" cy="5829300"/>
        </p:xfrm>
        <a:graphic>
          <a:graphicData uri="http://schemas.openxmlformats.org/presentationml/2006/ole">
            <mc:AlternateContent xmlns:mc="http://schemas.openxmlformats.org/markup-compatibility/2006">
              <mc:Choice xmlns:v="urn:schemas-microsoft-com:vml" Requires="v">
                <p:oleObj name="Document" r:id="rId2" imgW="8390553" imgH="5855030" progId="Word.Document.8">
                  <p:embed/>
                </p:oleObj>
              </mc:Choice>
              <mc:Fallback>
                <p:oleObj name="Document" r:id="rId2" imgW="8390553" imgH="5855030"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914400"/>
                        <a:ext cx="8382000" cy="582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对象 2">
            <a:extLst>
              <a:ext uri="{FF2B5EF4-FFF2-40B4-BE49-F238E27FC236}">
                <a16:creationId xmlns:a16="http://schemas.microsoft.com/office/drawing/2014/main" id="{4E159E6A-3456-619E-6843-F97F82A903CA}"/>
              </a:ext>
            </a:extLst>
          </p:cNvPr>
          <p:cNvGraphicFramePr>
            <a:graphicFrameLocks noChangeAspect="1"/>
          </p:cNvGraphicFramePr>
          <p:nvPr/>
        </p:nvGraphicFramePr>
        <p:xfrm>
          <a:off x="2057400" y="914400"/>
          <a:ext cx="8248650" cy="2533650"/>
        </p:xfrm>
        <a:graphic>
          <a:graphicData uri="http://schemas.openxmlformats.org/presentationml/2006/ole">
            <mc:AlternateContent xmlns:mc="http://schemas.openxmlformats.org/markup-compatibility/2006">
              <mc:Choice xmlns:v="urn:schemas-microsoft-com:vml" Requires="v">
                <p:oleObj name="Document" r:id="rId2" imgW="8234366" imgH="2535918" progId="Word.Document.8">
                  <p:embed/>
                </p:oleObj>
              </mc:Choice>
              <mc:Fallback>
                <p:oleObj name="Document" r:id="rId2" imgW="8234366" imgH="2535918"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914400"/>
                        <a:ext cx="8248650"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9" name="Text Box 5">
            <a:extLst>
              <a:ext uri="{FF2B5EF4-FFF2-40B4-BE49-F238E27FC236}">
                <a16:creationId xmlns:a16="http://schemas.microsoft.com/office/drawing/2014/main" id="{C0C3050C-B555-77AC-CC69-256D5145A3B0}"/>
              </a:ext>
            </a:extLst>
          </p:cNvPr>
          <p:cNvSpPr txBox="1">
            <a:spLocks noChangeArrowheads="1"/>
          </p:cNvSpPr>
          <p:nvPr/>
        </p:nvSpPr>
        <p:spPr bwMode="auto">
          <a:xfrm>
            <a:off x="3863975" y="2565400"/>
            <a:ext cx="329247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a:t>第</a:t>
            </a:r>
            <a:r>
              <a:rPr lang="en-US" altLang="zh-CN" sz="3600" b="1"/>
              <a:t>8</a:t>
            </a:r>
            <a:r>
              <a:rPr lang="zh-CN" altLang="en-US" sz="3600" b="1"/>
              <a:t>章  时间序列</a:t>
            </a:r>
            <a:endParaRPr lang="zh-CN" altLang="zh-CN" sz="3600"/>
          </a:p>
        </p:txBody>
      </p:sp>
      <p:sp>
        <p:nvSpPr>
          <p:cNvPr id="8195" name="TextBox 8">
            <a:extLst>
              <a:ext uri="{FF2B5EF4-FFF2-40B4-BE49-F238E27FC236}">
                <a16:creationId xmlns:a16="http://schemas.microsoft.com/office/drawing/2014/main" id="{0B541BC7-5C5F-CA8C-B5D2-2CDCBE44B890}"/>
              </a:ext>
            </a:extLst>
          </p:cNvPr>
          <p:cNvSpPr txBox="1">
            <a:spLocks noChangeArrowheads="1"/>
          </p:cNvSpPr>
          <p:nvPr/>
        </p:nvSpPr>
        <p:spPr bwMode="auto">
          <a:xfrm>
            <a:off x="4943475" y="692150"/>
            <a:ext cx="54356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b="1">
                <a:solidFill>
                  <a:schemeClr val="bg1"/>
                </a:solidFill>
                <a:latin typeface="黑体" panose="02010609060101010101" pitchFamily="49" charset="-122"/>
                <a:ea typeface="黑体" panose="02010609060101010101" pitchFamily="49" charset="-122"/>
              </a:rPr>
              <a:t>数学建模算法与应用</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6549"/>
                                        </p:tgtEl>
                                        <p:attrNameLst>
                                          <p:attrName>style.visibility</p:attrName>
                                        </p:attrNameLst>
                                      </p:cBhvr>
                                      <p:to>
                                        <p:strVal val="visible"/>
                                      </p:to>
                                    </p:set>
                                    <p:animEffect transition="in" filter="wipe(left)">
                                      <p:cBhvr>
                                        <p:cTn id="7" dur="500"/>
                                        <p:tgtEl>
                                          <p:spTgt spid="236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对象 1">
            <a:extLst>
              <a:ext uri="{FF2B5EF4-FFF2-40B4-BE49-F238E27FC236}">
                <a16:creationId xmlns:a16="http://schemas.microsoft.com/office/drawing/2014/main" id="{55B8EEC0-B4AA-6464-EE3F-264CDEBD89B3}"/>
              </a:ext>
            </a:extLst>
          </p:cNvPr>
          <p:cNvGraphicFramePr>
            <a:graphicFrameLocks noChangeAspect="1"/>
          </p:cNvGraphicFramePr>
          <p:nvPr/>
        </p:nvGraphicFramePr>
        <p:xfrm>
          <a:off x="1847850" y="712788"/>
          <a:ext cx="8458200" cy="5524500"/>
        </p:xfrm>
        <a:graphic>
          <a:graphicData uri="http://schemas.openxmlformats.org/presentationml/2006/ole">
            <mc:AlternateContent xmlns:mc="http://schemas.openxmlformats.org/markup-compatibility/2006">
              <mc:Choice xmlns:v="urn:schemas-microsoft-com:vml" Requires="v">
                <p:oleObj name="Document" r:id="rId2" imgW="8462889" imgH="5530291" progId="Word.Document.8">
                  <p:embed/>
                </p:oleObj>
              </mc:Choice>
              <mc:Fallback>
                <p:oleObj name="Document" r:id="rId2" imgW="8462889" imgH="5530291" progId="Word.Document.8">
                  <p:embed/>
                  <p:pic>
                    <p:nvPicPr>
                      <p:cNvPr id="0"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850" y="712788"/>
                        <a:ext cx="8458200" cy="552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对象 2">
            <a:extLst>
              <a:ext uri="{FF2B5EF4-FFF2-40B4-BE49-F238E27FC236}">
                <a16:creationId xmlns:a16="http://schemas.microsoft.com/office/drawing/2014/main" id="{9E97910B-CF86-4FEE-BC00-6ABDA6C0F819}"/>
              </a:ext>
            </a:extLst>
          </p:cNvPr>
          <p:cNvGraphicFramePr>
            <a:graphicFrameLocks noChangeAspect="1"/>
          </p:cNvGraphicFramePr>
          <p:nvPr/>
        </p:nvGraphicFramePr>
        <p:xfrm>
          <a:off x="2060575" y="919163"/>
          <a:ext cx="8245475" cy="2870200"/>
        </p:xfrm>
        <a:graphic>
          <a:graphicData uri="http://schemas.openxmlformats.org/presentationml/2006/ole">
            <mc:AlternateContent xmlns:mc="http://schemas.openxmlformats.org/markup-compatibility/2006">
              <mc:Choice xmlns:v="urn:schemas-microsoft-com:vml" Requires="v">
                <p:oleObj name="Document" r:id="rId2" imgW="8234366" imgH="2895978" progId="Word.Document.8">
                  <p:embed/>
                </p:oleObj>
              </mc:Choice>
              <mc:Fallback>
                <p:oleObj name="Document" r:id="rId2" imgW="8234366" imgH="2895978"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9163"/>
                        <a:ext cx="82454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对象 2">
            <a:extLst>
              <a:ext uri="{FF2B5EF4-FFF2-40B4-BE49-F238E27FC236}">
                <a16:creationId xmlns:a16="http://schemas.microsoft.com/office/drawing/2014/main" id="{6582D14E-1034-F7DB-498C-1BEAEE8C1C84}"/>
              </a:ext>
            </a:extLst>
          </p:cNvPr>
          <p:cNvGraphicFramePr>
            <a:graphicFrameLocks noChangeAspect="1"/>
          </p:cNvGraphicFramePr>
          <p:nvPr/>
        </p:nvGraphicFramePr>
        <p:xfrm>
          <a:off x="2057400" y="1076325"/>
          <a:ext cx="8229600" cy="4152900"/>
        </p:xfrm>
        <a:graphic>
          <a:graphicData uri="http://schemas.openxmlformats.org/presentationml/2006/ole">
            <mc:AlternateContent xmlns:mc="http://schemas.openxmlformats.org/markup-compatibility/2006">
              <mc:Choice xmlns:v="urn:schemas-microsoft-com:vml" Requires="v">
                <p:oleObj name="Document" r:id="rId2" imgW="8234366" imgH="4165379" progId="Word.Document.8">
                  <p:embed/>
                </p:oleObj>
              </mc:Choice>
              <mc:Fallback>
                <p:oleObj name="Document" r:id="rId2" imgW="8234366" imgH="4165379"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076325"/>
                        <a:ext cx="8229600"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对象 2">
            <a:extLst>
              <a:ext uri="{FF2B5EF4-FFF2-40B4-BE49-F238E27FC236}">
                <a16:creationId xmlns:a16="http://schemas.microsoft.com/office/drawing/2014/main" id="{E8523887-8774-1973-D4D9-264829800C7D}"/>
              </a:ext>
            </a:extLst>
          </p:cNvPr>
          <p:cNvGraphicFramePr>
            <a:graphicFrameLocks noChangeAspect="1"/>
          </p:cNvGraphicFramePr>
          <p:nvPr/>
        </p:nvGraphicFramePr>
        <p:xfrm>
          <a:off x="2057400" y="914400"/>
          <a:ext cx="8229600" cy="3886200"/>
        </p:xfrm>
        <a:graphic>
          <a:graphicData uri="http://schemas.openxmlformats.org/presentationml/2006/ole">
            <mc:AlternateContent xmlns:mc="http://schemas.openxmlformats.org/markup-compatibility/2006">
              <mc:Choice xmlns:v="urn:schemas-microsoft-com:vml" Requires="v">
                <p:oleObj name="Document" r:id="rId2" imgW="8234366" imgH="3891459" progId="Word.Document.8">
                  <p:embed/>
                </p:oleObj>
              </mc:Choice>
              <mc:Fallback>
                <p:oleObj name="Document" r:id="rId2" imgW="8234366" imgH="3891459"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9144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对象 2">
            <a:extLst>
              <a:ext uri="{FF2B5EF4-FFF2-40B4-BE49-F238E27FC236}">
                <a16:creationId xmlns:a16="http://schemas.microsoft.com/office/drawing/2014/main" id="{5C35DB05-4A0A-6C2A-616F-89BE6120F7EC}"/>
              </a:ext>
            </a:extLst>
          </p:cNvPr>
          <p:cNvGraphicFramePr>
            <a:graphicFrameLocks noChangeAspect="1"/>
          </p:cNvGraphicFramePr>
          <p:nvPr/>
        </p:nvGraphicFramePr>
        <p:xfrm>
          <a:off x="2063750" y="914400"/>
          <a:ext cx="8243888" cy="5084763"/>
        </p:xfrm>
        <a:graphic>
          <a:graphicData uri="http://schemas.openxmlformats.org/presentationml/2006/ole">
            <mc:AlternateContent xmlns:mc="http://schemas.openxmlformats.org/markup-compatibility/2006">
              <mc:Choice xmlns:v="urn:schemas-microsoft-com:vml" Requires="v">
                <p:oleObj name="Document" r:id="rId2" imgW="8429149" imgH="5185854" progId="Word.Document.8">
                  <p:embed/>
                </p:oleObj>
              </mc:Choice>
              <mc:Fallback>
                <p:oleObj name="Document" r:id="rId2" imgW="8429149" imgH="5185854"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0" y="914400"/>
                        <a:ext cx="8243888" cy="508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6" name="对象 2">
            <a:extLst>
              <a:ext uri="{FF2B5EF4-FFF2-40B4-BE49-F238E27FC236}">
                <a16:creationId xmlns:a16="http://schemas.microsoft.com/office/drawing/2014/main" id="{4033D891-1512-E569-B0EF-5F6585EC07BF}"/>
              </a:ext>
            </a:extLst>
          </p:cNvPr>
          <p:cNvGraphicFramePr>
            <a:graphicFrameLocks noChangeAspect="1"/>
          </p:cNvGraphicFramePr>
          <p:nvPr/>
        </p:nvGraphicFramePr>
        <p:xfrm>
          <a:off x="2057400" y="914400"/>
          <a:ext cx="8229600" cy="2990850"/>
        </p:xfrm>
        <a:graphic>
          <a:graphicData uri="http://schemas.openxmlformats.org/presentationml/2006/ole">
            <mc:AlternateContent xmlns:mc="http://schemas.openxmlformats.org/markup-compatibility/2006">
              <mc:Choice xmlns:v="urn:schemas-microsoft-com:vml" Requires="v">
                <p:oleObj name="Document" r:id="rId2" imgW="8234366" imgH="3013475" progId="Word.Document.8">
                  <p:embed/>
                </p:oleObj>
              </mc:Choice>
              <mc:Fallback>
                <p:oleObj name="Document" r:id="rId2" imgW="8234366" imgH="3013475"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914400"/>
                        <a:ext cx="822960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对象 2">
            <a:extLst>
              <a:ext uri="{FF2B5EF4-FFF2-40B4-BE49-F238E27FC236}">
                <a16:creationId xmlns:a16="http://schemas.microsoft.com/office/drawing/2014/main" id="{CC12A1D4-F1DC-A7B5-685E-F568AD74CF32}"/>
              </a:ext>
            </a:extLst>
          </p:cNvPr>
          <p:cNvGraphicFramePr>
            <a:graphicFrameLocks noChangeAspect="1"/>
          </p:cNvGraphicFramePr>
          <p:nvPr/>
        </p:nvGraphicFramePr>
        <p:xfrm>
          <a:off x="2057400" y="692150"/>
          <a:ext cx="8229600" cy="5829300"/>
        </p:xfrm>
        <a:graphic>
          <a:graphicData uri="http://schemas.openxmlformats.org/presentationml/2006/ole">
            <mc:AlternateContent xmlns:mc="http://schemas.openxmlformats.org/markup-compatibility/2006">
              <mc:Choice xmlns:v="urn:schemas-microsoft-com:vml" Requires="v">
                <p:oleObj name="Document" r:id="rId2" imgW="8234366" imgH="5839172" progId="Word.Document.8">
                  <p:embed/>
                </p:oleObj>
              </mc:Choice>
              <mc:Fallback>
                <p:oleObj name="Document" r:id="rId2" imgW="8234366" imgH="5839172"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692150"/>
                        <a:ext cx="8229600" cy="582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4" name="对象 2">
            <a:extLst>
              <a:ext uri="{FF2B5EF4-FFF2-40B4-BE49-F238E27FC236}">
                <a16:creationId xmlns:a16="http://schemas.microsoft.com/office/drawing/2014/main" id="{CF6B9F43-22DE-2E09-DA90-19D47EDBD0D4}"/>
              </a:ext>
            </a:extLst>
          </p:cNvPr>
          <p:cNvGraphicFramePr>
            <a:graphicFrameLocks noChangeAspect="1"/>
          </p:cNvGraphicFramePr>
          <p:nvPr/>
        </p:nvGraphicFramePr>
        <p:xfrm>
          <a:off x="2057400" y="914400"/>
          <a:ext cx="8229600" cy="3219450"/>
        </p:xfrm>
        <a:graphic>
          <a:graphicData uri="http://schemas.openxmlformats.org/presentationml/2006/ole">
            <mc:AlternateContent xmlns:mc="http://schemas.openxmlformats.org/markup-compatibility/2006">
              <mc:Choice xmlns:v="urn:schemas-microsoft-com:vml" Requires="v">
                <p:oleObj name="Document" r:id="rId2" imgW="8234366" imgH="3227925" progId="Word.Document.8">
                  <p:embed/>
                </p:oleObj>
              </mc:Choice>
              <mc:Fallback>
                <p:oleObj name="Document" r:id="rId2" imgW="8234366" imgH="3227925"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914400"/>
                        <a:ext cx="8229600" cy="321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18" name="对象 2">
            <a:extLst>
              <a:ext uri="{FF2B5EF4-FFF2-40B4-BE49-F238E27FC236}">
                <a16:creationId xmlns:a16="http://schemas.microsoft.com/office/drawing/2014/main" id="{F3713248-8B12-41ED-436B-97A7441DE343}"/>
              </a:ext>
            </a:extLst>
          </p:cNvPr>
          <p:cNvGraphicFramePr>
            <a:graphicFrameLocks noChangeAspect="1"/>
          </p:cNvGraphicFramePr>
          <p:nvPr/>
        </p:nvGraphicFramePr>
        <p:xfrm>
          <a:off x="1925638" y="762000"/>
          <a:ext cx="8437562" cy="5929313"/>
        </p:xfrm>
        <a:graphic>
          <a:graphicData uri="http://schemas.openxmlformats.org/presentationml/2006/ole">
            <mc:AlternateContent xmlns:mc="http://schemas.openxmlformats.org/markup-compatibility/2006">
              <mc:Choice xmlns:v="urn:schemas-microsoft-com:vml" Requires="v">
                <p:oleObj name="Document" r:id="rId2" imgW="8620417" imgH="6045904" progId="Word.Document.8">
                  <p:embed/>
                </p:oleObj>
              </mc:Choice>
              <mc:Fallback>
                <p:oleObj name="Document" r:id="rId2" imgW="8620417" imgH="6045904"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5638" y="762000"/>
                        <a:ext cx="8437562" cy="592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对象 2">
            <a:extLst>
              <a:ext uri="{FF2B5EF4-FFF2-40B4-BE49-F238E27FC236}">
                <a16:creationId xmlns:a16="http://schemas.microsoft.com/office/drawing/2014/main" id="{CE4ECD92-27F3-22B6-2904-2BE8E7328895}"/>
              </a:ext>
            </a:extLst>
          </p:cNvPr>
          <p:cNvGraphicFramePr>
            <a:graphicFrameLocks noChangeAspect="1"/>
          </p:cNvGraphicFramePr>
          <p:nvPr/>
        </p:nvGraphicFramePr>
        <p:xfrm>
          <a:off x="2057400" y="914400"/>
          <a:ext cx="8229600" cy="3562350"/>
        </p:xfrm>
        <a:graphic>
          <a:graphicData uri="http://schemas.openxmlformats.org/presentationml/2006/ole">
            <mc:AlternateContent xmlns:mc="http://schemas.openxmlformats.org/markup-compatibility/2006">
              <mc:Choice xmlns:v="urn:schemas-microsoft-com:vml" Requires="v">
                <p:oleObj name="Document" r:id="rId2" imgW="8234366" imgH="3570325" progId="Word.Document.8">
                  <p:embed/>
                </p:oleObj>
              </mc:Choice>
              <mc:Fallback>
                <p:oleObj name="Document" r:id="rId2" imgW="8234366" imgH="3570325"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914400"/>
                        <a:ext cx="8229600"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文本框 6">
            <a:extLst>
              <a:ext uri="{FF2B5EF4-FFF2-40B4-BE49-F238E27FC236}">
                <a16:creationId xmlns:a16="http://schemas.microsoft.com/office/drawing/2014/main" id="{5A8AE108-1F4A-51CD-1B52-FE55D96104AF}"/>
              </a:ext>
            </a:extLst>
          </p:cNvPr>
          <p:cNvSpPr txBox="1">
            <a:spLocks noChangeArrowheads="1"/>
          </p:cNvSpPr>
          <p:nvPr/>
        </p:nvSpPr>
        <p:spPr bwMode="auto">
          <a:xfrm>
            <a:off x="2135188" y="1700213"/>
            <a:ext cx="78486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800"/>
              <a:t>时间序列是按时间次序排列的随机变量序列,任何时问序列经过合理的函数变换后都可以被认为是由四个部分叠加而成.这四个部分是</a:t>
            </a:r>
            <a:r>
              <a:rPr lang="zh-CN" altLang="en-US" sz="2800" b="1">
                <a:solidFill>
                  <a:srgbClr val="C00000"/>
                </a:solidFill>
              </a:rPr>
              <a:t>趋势项</a:t>
            </a:r>
            <a:r>
              <a:rPr lang="zh-CN" altLang="en-US" sz="2800"/>
              <a:t>部分、</a:t>
            </a:r>
            <a:r>
              <a:rPr lang="zh-CN" altLang="en-US" sz="2800" b="1">
                <a:solidFill>
                  <a:srgbClr val="C00000"/>
                </a:solidFill>
              </a:rPr>
              <a:t>季节项</a:t>
            </a:r>
            <a:r>
              <a:rPr lang="zh-CN" altLang="en-US" sz="2800"/>
              <a:t>部分、</a:t>
            </a:r>
            <a:r>
              <a:rPr lang="zh-CN" altLang="en-US" sz="2800" b="1">
                <a:solidFill>
                  <a:srgbClr val="C00000"/>
                </a:solidFill>
              </a:rPr>
              <a:t>周期项</a:t>
            </a:r>
            <a:r>
              <a:rPr lang="zh-CN" altLang="en-US" sz="2800"/>
              <a:t>部分和</a:t>
            </a:r>
            <a:r>
              <a:rPr lang="zh-CN" altLang="en-US" sz="2800" b="1">
                <a:solidFill>
                  <a:srgbClr val="C00000"/>
                </a:solidFill>
              </a:rPr>
              <a:t>随机噪声项</a:t>
            </a:r>
            <a:r>
              <a:rPr lang="zh-CN" altLang="en-US" sz="2800"/>
              <a:t>部分.从时间序列中把这四个部分分解出来是时间序列分析的首要任务.本章通过举例介绍了时间序列的分解方法,介绍了时间序列和随机过程的关系,重点介绍了平稳序列的性质.</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对象 2">
            <a:extLst>
              <a:ext uri="{FF2B5EF4-FFF2-40B4-BE49-F238E27FC236}">
                <a16:creationId xmlns:a16="http://schemas.microsoft.com/office/drawing/2014/main" id="{947CA7A5-C3F6-6474-3E1F-DFA296A81BD8}"/>
              </a:ext>
            </a:extLst>
          </p:cNvPr>
          <p:cNvGraphicFramePr>
            <a:graphicFrameLocks noChangeAspect="1"/>
          </p:cNvGraphicFramePr>
          <p:nvPr/>
        </p:nvGraphicFramePr>
        <p:xfrm>
          <a:off x="2057400" y="914400"/>
          <a:ext cx="8229600" cy="3562350"/>
        </p:xfrm>
        <a:graphic>
          <a:graphicData uri="http://schemas.openxmlformats.org/presentationml/2006/ole">
            <mc:AlternateContent xmlns:mc="http://schemas.openxmlformats.org/markup-compatibility/2006">
              <mc:Choice xmlns:v="urn:schemas-microsoft-com:vml" Requires="v">
                <p:oleObj name="Document" r:id="rId2" imgW="8234366" imgH="3570325" progId="Word.Document.8">
                  <p:embed/>
                </p:oleObj>
              </mc:Choice>
              <mc:Fallback>
                <p:oleObj name="Document" r:id="rId2" imgW="8234366" imgH="3570325"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914400"/>
                        <a:ext cx="8229600"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0" name="对象 2">
            <a:extLst>
              <a:ext uri="{FF2B5EF4-FFF2-40B4-BE49-F238E27FC236}">
                <a16:creationId xmlns:a16="http://schemas.microsoft.com/office/drawing/2014/main" id="{6D8C516F-2E1D-14B0-0461-BA4EA80B1120}"/>
              </a:ext>
            </a:extLst>
          </p:cNvPr>
          <p:cNvGraphicFramePr>
            <a:graphicFrameLocks noChangeAspect="1"/>
          </p:cNvGraphicFramePr>
          <p:nvPr/>
        </p:nvGraphicFramePr>
        <p:xfrm>
          <a:off x="2057400" y="914400"/>
          <a:ext cx="8229600" cy="5276850"/>
        </p:xfrm>
        <a:graphic>
          <a:graphicData uri="http://schemas.openxmlformats.org/presentationml/2006/ole">
            <mc:AlternateContent xmlns:mc="http://schemas.openxmlformats.org/markup-compatibility/2006">
              <mc:Choice xmlns:v="urn:schemas-microsoft-com:vml" Requires="v">
                <p:oleObj name="Document" r:id="rId2" imgW="8257368" imgH="5284094" progId="Word.Document.8">
                  <p:embed/>
                </p:oleObj>
              </mc:Choice>
              <mc:Fallback>
                <p:oleObj name="Document" r:id="rId2" imgW="8257368" imgH="5284094"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914400"/>
                        <a:ext cx="8229600" cy="527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4" name="对象 2">
            <a:extLst>
              <a:ext uri="{FF2B5EF4-FFF2-40B4-BE49-F238E27FC236}">
                <a16:creationId xmlns:a16="http://schemas.microsoft.com/office/drawing/2014/main" id="{9E6E1B36-E657-28B8-EE91-4EF3CFCB75E9}"/>
              </a:ext>
            </a:extLst>
          </p:cNvPr>
          <p:cNvGraphicFramePr>
            <a:graphicFrameLocks noChangeAspect="1"/>
          </p:cNvGraphicFramePr>
          <p:nvPr/>
        </p:nvGraphicFramePr>
        <p:xfrm>
          <a:off x="2060575" y="919163"/>
          <a:ext cx="8245475" cy="2870200"/>
        </p:xfrm>
        <a:graphic>
          <a:graphicData uri="http://schemas.openxmlformats.org/presentationml/2006/ole">
            <mc:AlternateContent xmlns:mc="http://schemas.openxmlformats.org/markup-compatibility/2006">
              <mc:Choice xmlns:v="urn:schemas-microsoft-com:vml" Requires="v">
                <p:oleObj name="Document" r:id="rId2" imgW="8234366" imgH="2895978" progId="Word.Document.8">
                  <p:embed/>
                </p:oleObj>
              </mc:Choice>
              <mc:Fallback>
                <p:oleObj name="Document" r:id="rId2" imgW="8234366" imgH="2895978"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9163"/>
                        <a:ext cx="82454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38" name="对象 2">
            <a:extLst>
              <a:ext uri="{FF2B5EF4-FFF2-40B4-BE49-F238E27FC236}">
                <a16:creationId xmlns:a16="http://schemas.microsoft.com/office/drawing/2014/main" id="{7B099273-DAE8-A497-FE8D-E5D272EAF3B0}"/>
              </a:ext>
            </a:extLst>
          </p:cNvPr>
          <p:cNvGraphicFramePr>
            <a:graphicFrameLocks noChangeAspect="1"/>
          </p:cNvGraphicFramePr>
          <p:nvPr/>
        </p:nvGraphicFramePr>
        <p:xfrm>
          <a:off x="2057400" y="188913"/>
          <a:ext cx="8382000" cy="7048500"/>
        </p:xfrm>
        <a:graphic>
          <a:graphicData uri="http://schemas.openxmlformats.org/presentationml/2006/ole">
            <mc:AlternateContent xmlns:mc="http://schemas.openxmlformats.org/markup-compatibility/2006">
              <mc:Choice xmlns:v="urn:schemas-microsoft-com:vml" Requires="v">
                <p:oleObj name="Document" r:id="rId2" imgW="8390553" imgH="7067484" progId="Word.Document.8">
                  <p:embed/>
                </p:oleObj>
              </mc:Choice>
              <mc:Fallback>
                <p:oleObj name="Document" r:id="rId2" imgW="8390553" imgH="7067484"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88913"/>
                        <a:ext cx="8382000" cy="704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2" name="对象 2">
            <a:extLst>
              <a:ext uri="{FF2B5EF4-FFF2-40B4-BE49-F238E27FC236}">
                <a16:creationId xmlns:a16="http://schemas.microsoft.com/office/drawing/2014/main" id="{AD39B84C-BAAA-A973-8563-3F0B73747866}"/>
              </a:ext>
            </a:extLst>
          </p:cNvPr>
          <p:cNvGraphicFramePr>
            <a:graphicFrameLocks noChangeAspect="1"/>
          </p:cNvGraphicFramePr>
          <p:nvPr/>
        </p:nvGraphicFramePr>
        <p:xfrm>
          <a:off x="2057400" y="914400"/>
          <a:ext cx="8229600" cy="4438650"/>
        </p:xfrm>
        <a:graphic>
          <a:graphicData uri="http://schemas.openxmlformats.org/presentationml/2006/ole">
            <mc:AlternateContent xmlns:mc="http://schemas.openxmlformats.org/markup-compatibility/2006">
              <mc:Choice xmlns:v="urn:schemas-microsoft-com:vml" Requires="v">
                <p:oleObj name="Document" r:id="rId2" imgW="8234366" imgH="4455878" progId="Word.Document.8">
                  <p:embed/>
                </p:oleObj>
              </mc:Choice>
              <mc:Fallback>
                <p:oleObj name="Document" r:id="rId2" imgW="8234366" imgH="4455878"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914400"/>
                        <a:ext cx="8229600"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6" name="对象 2">
            <a:extLst>
              <a:ext uri="{FF2B5EF4-FFF2-40B4-BE49-F238E27FC236}">
                <a16:creationId xmlns:a16="http://schemas.microsoft.com/office/drawing/2014/main" id="{CFD41BDF-4BCE-39B2-84C3-64D38A8B3B30}"/>
              </a:ext>
            </a:extLst>
          </p:cNvPr>
          <p:cNvGraphicFramePr>
            <a:graphicFrameLocks noChangeAspect="1"/>
          </p:cNvGraphicFramePr>
          <p:nvPr/>
        </p:nvGraphicFramePr>
        <p:xfrm>
          <a:off x="2057400" y="914400"/>
          <a:ext cx="8382000" cy="4476750"/>
        </p:xfrm>
        <a:graphic>
          <a:graphicData uri="http://schemas.openxmlformats.org/presentationml/2006/ole">
            <mc:AlternateContent xmlns:mc="http://schemas.openxmlformats.org/markup-compatibility/2006">
              <mc:Choice xmlns:v="urn:schemas-microsoft-com:vml" Requires="v">
                <p:oleObj name="Document" r:id="rId2" imgW="8390553" imgH="4498768" progId="Word.Document.8">
                  <p:embed/>
                </p:oleObj>
              </mc:Choice>
              <mc:Fallback>
                <p:oleObj name="Document" r:id="rId2" imgW="8390553" imgH="4498768"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914400"/>
                        <a:ext cx="8382000"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10" name="对象 2">
            <a:extLst>
              <a:ext uri="{FF2B5EF4-FFF2-40B4-BE49-F238E27FC236}">
                <a16:creationId xmlns:a16="http://schemas.microsoft.com/office/drawing/2014/main" id="{EC734A5A-B588-FCFD-DEA7-C8537BC97FED}"/>
              </a:ext>
            </a:extLst>
          </p:cNvPr>
          <p:cNvGraphicFramePr>
            <a:graphicFrameLocks noChangeAspect="1"/>
          </p:cNvGraphicFramePr>
          <p:nvPr/>
        </p:nvGraphicFramePr>
        <p:xfrm>
          <a:off x="2060575" y="919163"/>
          <a:ext cx="8245475" cy="2870200"/>
        </p:xfrm>
        <a:graphic>
          <a:graphicData uri="http://schemas.openxmlformats.org/presentationml/2006/ole">
            <mc:AlternateContent xmlns:mc="http://schemas.openxmlformats.org/markup-compatibility/2006">
              <mc:Choice xmlns:v="urn:schemas-microsoft-com:vml" Requires="v">
                <p:oleObj name="Document" r:id="rId2" imgW="8234366" imgH="2895978" progId="Word.Document.8">
                  <p:embed/>
                </p:oleObj>
              </mc:Choice>
              <mc:Fallback>
                <p:oleObj name="Document" r:id="rId2" imgW="8234366" imgH="2895978"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9163"/>
                        <a:ext cx="82454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对象 2">
            <a:extLst>
              <a:ext uri="{FF2B5EF4-FFF2-40B4-BE49-F238E27FC236}">
                <a16:creationId xmlns:a16="http://schemas.microsoft.com/office/drawing/2014/main" id="{10C0CD13-DC58-CE75-431F-49F6E18DC0DE}"/>
              </a:ext>
            </a:extLst>
          </p:cNvPr>
          <p:cNvGraphicFramePr>
            <a:graphicFrameLocks noChangeAspect="1"/>
          </p:cNvGraphicFramePr>
          <p:nvPr/>
        </p:nvGraphicFramePr>
        <p:xfrm>
          <a:off x="1992313" y="950913"/>
          <a:ext cx="8229600" cy="3486150"/>
        </p:xfrm>
        <a:graphic>
          <a:graphicData uri="http://schemas.openxmlformats.org/presentationml/2006/ole">
            <mc:AlternateContent xmlns:mc="http://schemas.openxmlformats.org/markup-compatibility/2006">
              <mc:Choice xmlns:v="urn:schemas-microsoft-com:vml" Requires="v">
                <p:oleObj name="Document" r:id="rId2" imgW="8257368" imgH="3500658" progId="Word.Document.8">
                  <p:embed/>
                </p:oleObj>
              </mc:Choice>
              <mc:Fallback>
                <p:oleObj name="Document" r:id="rId2" imgW="8257368" imgH="3500658"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313" y="950913"/>
                        <a:ext cx="8229600"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58" name="对象 2">
            <a:extLst>
              <a:ext uri="{FF2B5EF4-FFF2-40B4-BE49-F238E27FC236}">
                <a16:creationId xmlns:a16="http://schemas.microsoft.com/office/drawing/2014/main" id="{C32BCCDB-7947-83F2-089A-427867F0DECE}"/>
              </a:ext>
            </a:extLst>
          </p:cNvPr>
          <p:cNvGraphicFramePr>
            <a:graphicFrameLocks noChangeAspect="1"/>
          </p:cNvGraphicFramePr>
          <p:nvPr/>
        </p:nvGraphicFramePr>
        <p:xfrm>
          <a:off x="1905000" y="152400"/>
          <a:ext cx="8534400" cy="6743700"/>
        </p:xfrm>
        <a:graphic>
          <a:graphicData uri="http://schemas.openxmlformats.org/presentationml/2006/ole">
            <mc:AlternateContent xmlns:mc="http://schemas.openxmlformats.org/markup-compatibility/2006">
              <mc:Choice xmlns:v="urn:schemas-microsoft-com:vml" Requires="v">
                <p:oleObj name="Document" r:id="rId2" imgW="8539183" imgH="6751396" progId="Word.Document.8">
                  <p:embed/>
                </p:oleObj>
              </mc:Choice>
              <mc:Fallback>
                <p:oleObj name="Document" r:id="rId2" imgW="8539183" imgH="6751396"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52400"/>
                        <a:ext cx="8534400" cy="674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2" name="对象 2">
            <a:extLst>
              <a:ext uri="{FF2B5EF4-FFF2-40B4-BE49-F238E27FC236}">
                <a16:creationId xmlns:a16="http://schemas.microsoft.com/office/drawing/2014/main" id="{FCC9D5DD-1918-D869-2CBA-77D9CAE81B07}"/>
              </a:ext>
            </a:extLst>
          </p:cNvPr>
          <p:cNvGraphicFramePr>
            <a:graphicFrameLocks noChangeAspect="1"/>
          </p:cNvGraphicFramePr>
          <p:nvPr/>
        </p:nvGraphicFramePr>
        <p:xfrm>
          <a:off x="2060575" y="919163"/>
          <a:ext cx="8245475" cy="2870200"/>
        </p:xfrm>
        <a:graphic>
          <a:graphicData uri="http://schemas.openxmlformats.org/presentationml/2006/ole">
            <mc:AlternateContent xmlns:mc="http://schemas.openxmlformats.org/markup-compatibility/2006">
              <mc:Choice xmlns:v="urn:schemas-microsoft-com:vml" Requires="v">
                <p:oleObj name="Document" r:id="rId2" imgW="8234366" imgH="2898862" progId="Word.Document.8">
                  <p:embed/>
                </p:oleObj>
              </mc:Choice>
              <mc:Fallback>
                <p:oleObj name="Document" r:id="rId2" imgW="8234366" imgH="2898862"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9163"/>
                        <a:ext cx="82454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文本框 2">
            <a:extLst>
              <a:ext uri="{FF2B5EF4-FFF2-40B4-BE49-F238E27FC236}">
                <a16:creationId xmlns:a16="http://schemas.microsoft.com/office/drawing/2014/main" id="{7DE38E9D-9F7C-29C1-5A0E-6BD637138B86}"/>
              </a:ext>
            </a:extLst>
          </p:cNvPr>
          <p:cNvSpPr txBox="1">
            <a:spLocks noChangeArrowheads="1"/>
          </p:cNvSpPr>
          <p:nvPr/>
        </p:nvSpPr>
        <p:spPr bwMode="auto">
          <a:xfrm>
            <a:off x="1847850" y="2420938"/>
            <a:ext cx="8135938"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800" dirty="0">
                <a:solidFill>
                  <a:srgbClr val="333333"/>
                </a:solidFill>
                <a:latin typeface="Helvetica Neue"/>
              </a:rPr>
              <a:t>时间序列（或称动态数列）是指将同一统计指标的数值按其发生的时间先后顺序排列而成的数列。时间序列分析的主要目的是根据已有的历史数据对未来进行预测。</a:t>
            </a:r>
            <a:endParaRPr lang="zh-CN" altLang="en-US" sz="2800" dirty="0"/>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6" name="对象 2">
            <a:extLst>
              <a:ext uri="{FF2B5EF4-FFF2-40B4-BE49-F238E27FC236}">
                <a16:creationId xmlns:a16="http://schemas.microsoft.com/office/drawing/2014/main" id="{DE8F2F16-E6D8-A2FA-1670-2CB23E8B2C0C}"/>
              </a:ext>
            </a:extLst>
          </p:cNvPr>
          <p:cNvGraphicFramePr>
            <a:graphicFrameLocks noChangeAspect="1"/>
          </p:cNvGraphicFramePr>
          <p:nvPr/>
        </p:nvGraphicFramePr>
        <p:xfrm>
          <a:off x="2286000" y="914400"/>
          <a:ext cx="8382000" cy="5848350"/>
        </p:xfrm>
        <a:graphic>
          <a:graphicData uri="http://schemas.openxmlformats.org/presentationml/2006/ole">
            <mc:AlternateContent xmlns:mc="http://schemas.openxmlformats.org/markup-compatibility/2006">
              <mc:Choice xmlns:v="urn:schemas-microsoft-com:vml" Requires="v">
                <p:oleObj name="Document" r:id="rId2" imgW="8390553" imgH="5787631" progId="Word.Document.8">
                  <p:embed/>
                </p:oleObj>
              </mc:Choice>
              <mc:Fallback>
                <p:oleObj name="Document" r:id="rId2" imgW="8390553" imgH="5787631"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914400"/>
                        <a:ext cx="8382000" cy="584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30" name="对象 2">
            <a:extLst>
              <a:ext uri="{FF2B5EF4-FFF2-40B4-BE49-F238E27FC236}">
                <a16:creationId xmlns:a16="http://schemas.microsoft.com/office/drawing/2014/main" id="{2464A785-A6EE-4103-AA91-137AAA41E954}"/>
              </a:ext>
            </a:extLst>
          </p:cNvPr>
          <p:cNvGraphicFramePr>
            <a:graphicFrameLocks noChangeAspect="1"/>
          </p:cNvGraphicFramePr>
          <p:nvPr/>
        </p:nvGraphicFramePr>
        <p:xfrm>
          <a:off x="2057400" y="914400"/>
          <a:ext cx="8229600" cy="3657600"/>
        </p:xfrm>
        <a:graphic>
          <a:graphicData uri="http://schemas.openxmlformats.org/presentationml/2006/ole">
            <mc:AlternateContent xmlns:mc="http://schemas.openxmlformats.org/markup-compatibility/2006">
              <mc:Choice xmlns:v="urn:schemas-microsoft-com:vml" Requires="v">
                <p:oleObj name="Document" r:id="rId2" imgW="8234366" imgH="3670161" progId="Word.Document.8">
                  <p:embed/>
                </p:oleObj>
              </mc:Choice>
              <mc:Fallback>
                <p:oleObj name="Document" r:id="rId2" imgW="8234366" imgH="3670161"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914400"/>
                        <a:ext cx="8229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4" name="对象 2">
            <a:extLst>
              <a:ext uri="{FF2B5EF4-FFF2-40B4-BE49-F238E27FC236}">
                <a16:creationId xmlns:a16="http://schemas.microsoft.com/office/drawing/2014/main" id="{3574A940-C291-E79B-632D-4B4A936F3302}"/>
              </a:ext>
            </a:extLst>
          </p:cNvPr>
          <p:cNvGraphicFramePr>
            <a:graphicFrameLocks noChangeAspect="1"/>
          </p:cNvGraphicFramePr>
          <p:nvPr/>
        </p:nvGraphicFramePr>
        <p:xfrm>
          <a:off x="2060575" y="919163"/>
          <a:ext cx="8245475" cy="2870200"/>
        </p:xfrm>
        <a:graphic>
          <a:graphicData uri="http://schemas.openxmlformats.org/presentationml/2006/ole">
            <mc:AlternateContent xmlns:mc="http://schemas.openxmlformats.org/markup-compatibility/2006">
              <mc:Choice xmlns:v="urn:schemas-microsoft-com:vml" Requires="v">
                <p:oleObj name="Document" r:id="rId2" imgW="8234366" imgH="2895978" progId="Word.Document.8">
                  <p:embed/>
                </p:oleObj>
              </mc:Choice>
              <mc:Fallback>
                <p:oleObj name="Document" r:id="rId2" imgW="8234366" imgH="2895978"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9163"/>
                        <a:ext cx="82454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8" name="对象 2">
            <a:extLst>
              <a:ext uri="{FF2B5EF4-FFF2-40B4-BE49-F238E27FC236}">
                <a16:creationId xmlns:a16="http://schemas.microsoft.com/office/drawing/2014/main" id="{FEDA91C5-3373-CF26-E28A-4BE51918EC4A}"/>
              </a:ext>
            </a:extLst>
          </p:cNvPr>
          <p:cNvGraphicFramePr>
            <a:graphicFrameLocks noChangeAspect="1"/>
          </p:cNvGraphicFramePr>
          <p:nvPr/>
        </p:nvGraphicFramePr>
        <p:xfrm>
          <a:off x="2057400" y="914400"/>
          <a:ext cx="8229600" cy="4591050"/>
        </p:xfrm>
        <a:graphic>
          <a:graphicData uri="http://schemas.openxmlformats.org/presentationml/2006/ole">
            <mc:AlternateContent xmlns:mc="http://schemas.openxmlformats.org/markup-compatibility/2006">
              <mc:Choice xmlns:v="urn:schemas-microsoft-com:vml" Requires="v">
                <p:oleObj name="Document" r:id="rId2" imgW="8234366" imgH="4600767" progId="Word.Document.8">
                  <p:embed/>
                </p:oleObj>
              </mc:Choice>
              <mc:Fallback>
                <p:oleObj name="Document" r:id="rId2" imgW="8234366" imgH="4600767"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914400"/>
                        <a:ext cx="8229600"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02" name="对象 2">
            <a:extLst>
              <a:ext uri="{FF2B5EF4-FFF2-40B4-BE49-F238E27FC236}">
                <a16:creationId xmlns:a16="http://schemas.microsoft.com/office/drawing/2014/main" id="{0847A6F6-A453-3C82-D72E-0629E1B9CEBA}"/>
              </a:ext>
            </a:extLst>
          </p:cNvPr>
          <p:cNvGraphicFramePr>
            <a:graphicFrameLocks noChangeAspect="1"/>
          </p:cNvGraphicFramePr>
          <p:nvPr/>
        </p:nvGraphicFramePr>
        <p:xfrm>
          <a:off x="2057400" y="914400"/>
          <a:ext cx="8229600" cy="4895850"/>
        </p:xfrm>
        <a:graphic>
          <a:graphicData uri="http://schemas.openxmlformats.org/presentationml/2006/ole">
            <mc:AlternateContent xmlns:mc="http://schemas.openxmlformats.org/markup-compatibility/2006">
              <mc:Choice xmlns:v="urn:schemas-microsoft-com:vml" Requires="v">
                <p:oleObj name="Document" r:id="rId2" imgW="8257368" imgH="4901929" progId="Word.Document.8">
                  <p:embed/>
                </p:oleObj>
              </mc:Choice>
              <mc:Fallback>
                <p:oleObj name="Document" r:id="rId2" imgW="8257368" imgH="4901929"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914400"/>
                        <a:ext cx="82296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226" name="对象 2">
            <a:extLst>
              <a:ext uri="{FF2B5EF4-FFF2-40B4-BE49-F238E27FC236}">
                <a16:creationId xmlns:a16="http://schemas.microsoft.com/office/drawing/2014/main" id="{B703E93B-18C8-0C19-0139-1E3C3F9E0FAD}"/>
              </a:ext>
            </a:extLst>
          </p:cNvPr>
          <p:cNvGraphicFramePr>
            <a:graphicFrameLocks noChangeAspect="1"/>
          </p:cNvGraphicFramePr>
          <p:nvPr/>
        </p:nvGraphicFramePr>
        <p:xfrm>
          <a:off x="2057400" y="836613"/>
          <a:ext cx="8229600" cy="5524500"/>
        </p:xfrm>
        <a:graphic>
          <a:graphicData uri="http://schemas.openxmlformats.org/presentationml/2006/ole">
            <mc:AlternateContent xmlns:mc="http://schemas.openxmlformats.org/markup-compatibility/2006">
              <mc:Choice xmlns:v="urn:schemas-microsoft-com:vml" Requires="v">
                <p:oleObj name="Document" r:id="rId2" imgW="8234366" imgH="5546510" progId="Word.Document.8">
                  <p:embed/>
                </p:oleObj>
              </mc:Choice>
              <mc:Fallback>
                <p:oleObj name="Document" r:id="rId2" imgW="8234366" imgH="5546510"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836613"/>
                        <a:ext cx="8229600" cy="552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50" name="对象 2">
            <a:extLst>
              <a:ext uri="{FF2B5EF4-FFF2-40B4-BE49-F238E27FC236}">
                <a16:creationId xmlns:a16="http://schemas.microsoft.com/office/drawing/2014/main" id="{EC80329B-3730-8B40-CB63-427344DA4AE5}"/>
              </a:ext>
            </a:extLst>
          </p:cNvPr>
          <p:cNvGraphicFramePr>
            <a:graphicFrameLocks noChangeAspect="1"/>
          </p:cNvGraphicFramePr>
          <p:nvPr/>
        </p:nvGraphicFramePr>
        <p:xfrm>
          <a:off x="2060575" y="919163"/>
          <a:ext cx="8245475" cy="2870200"/>
        </p:xfrm>
        <a:graphic>
          <a:graphicData uri="http://schemas.openxmlformats.org/presentationml/2006/ole">
            <mc:AlternateContent xmlns:mc="http://schemas.openxmlformats.org/markup-compatibility/2006">
              <mc:Choice xmlns:v="urn:schemas-microsoft-com:vml" Requires="v">
                <p:oleObj name="Document" r:id="rId2" imgW="8234366" imgH="2898862" progId="Word.Document.8">
                  <p:embed/>
                </p:oleObj>
              </mc:Choice>
              <mc:Fallback>
                <p:oleObj name="Document" r:id="rId2" imgW="8234366" imgH="2898862"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9163"/>
                        <a:ext cx="82454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274" name="对象 2">
            <a:extLst>
              <a:ext uri="{FF2B5EF4-FFF2-40B4-BE49-F238E27FC236}">
                <a16:creationId xmlns:a16="http://schemas.microsoft.com/office/drawing/2014/main" id="{EA6BAD61-58B7-9961-4326-BA3ED5B463AB}"/>
              </a:ext>
            </a:extLst>
          </p:cNvPr>
          <p:cNvGraphicFramePr>
            <a:graphicFrameLocks noChangeAspect="1"/>
          </p:cNvGraphicFramePr>
          <p:nvPr/>
        </p:nvGraphicFramePr>
        <p:xfrm>
          <a:off x="2057400" y="765175"/>
          <a:ext cx="8382000" cy="6115050"/>
        </p:xfrm>
        <a:graphic>
          <a:graphicData uri="http://schemas.openxmlformats.org/presentationml/2006/ole">
            <mc:AlternateContent xmlns:mc="http://schemas.openxmlformats.org/markup-compatibility/2006">
              <mc:Choice xmlns:v="urn:schemas-microsoft-com:vml" Requires="v">
                <p:oleObj name="Document" r:id="rId2" imgW="8390553" imgH="6123183" progId="Word.Document.8">
                  <p:embed/>
                </p:oleObj>
              </mc:Choice>
              <mc:Fallback>
                <p:oleObj name="Document" r:id="rId2" imgW="8390553" imgH="6123183"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765175"/>
                        <a:ext cx="8382000" cy="611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298" name="对象 2">
            <a:extLst>
              <a:ext uri="{FF2B5EF4-FFF2-40B4-BE49-F238E27FC236}">
                <a16:creationId xmlns:a16="http://schemas.microsoft.com/office/drawing/2014/main" id="{EB940314-F2AB-F681-8F65-B0EBB5CA4D0C}"/>
              </a:ext>
            </a:extLst>
          </p:cNvPr>
          <p:cNvGraphicFramePr>
            <a:graphicFrameLocks noChangeAspect="1"/>
          </p:cNvGraphicFramePr>
          <p:nvPr/>
        </p:nvGraphicFramePr>
        <p:xfrm>
          <a:off x="2057400" y="914400"/>
          <a:ext cx="8229600" cy="5772150"/>
        </p:xfrm>
        <a:graphic>
          <a:graphicData uri="http://schemas.openxmlformats.org/presentationml/2006/ole">
            <mc:AlternateContent xmlns:mc="http://schemas.openxmlformats.org/markup-compatibility/2006">
              <mc:Choice xmlns:v="urn:schemas-microsoft-com:vml" Requires="v">
                <p:oleObj name="Document" r:id="rId2" imgW="8234366" imgH="5786911" progId="Word.Document.8">
                  <p:embed/>
                </p:oleObj>
              </mc:Choice>
              <mc:Fallback>
                <p:oleObj name="Document" r:id="rId2" imgW="8234366" imgH="5786911"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914400"/>
                        <a:ext cx="8229600" cy="577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2" name="对象 2">
            <a:extLst>
              <a:ext uri="{FF2B5EF4-FFF2-40B4-BE49-F238E27FC236}">
                <a16:creationId xmlns:a16="http://schemas.microsoft.com/office/drawing/2014/main" id="{0FB3D404-E1CC-1A68-0663-7ECA455466A5}"/>
              </a:ext>
            </a:extLst>
          </p:cNvPr>
          <p:cNvGraphicFramePr>
            <a:graphicFrameLocks noChangeAspect="1"/>
          </p:cNvGraphicFramePr>
          <p:nvPr/>
        </p:nvGraphicFramePr>
        <p:xfrm>
          <a:off x="2057400" y="914400"/>
          <a:ext cx="8229600" cy="4591050"/>
        </p:xfrm>
        <a:graphic>
          <a:graphicData uri="http://schemas.openxmlformats.org/presentationml/2006/ole">
            <mc:AlternateContent xmlns:mc="http://schemas.openxmlformats.org/markup-compatibility/2006">
              <mc:Choice xmlns:v="urn:schemas-microsoft-com:vml" Requires="v">
                <p:oleObj name="Document" r:id="rId2" imgW="8234366" imgH="4606173" progId="Word.Document.8">
                  <p:embed/>
                </p:oleObj>
              </mc:Choice>
              <mc:Fallback>
                <p:oleObj name="Document" r:id="rId2" imgW="8234366" imgH="4606173"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914400"/>
                        <a:ext cx="8229600"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A9727B1-8F77-7A23-98FF-7993022CD692}"/>
              </a:ext>
            </a:extLst>
          </p:cNvPr>
          <p:cNvSpPr txBox="1">
            <a:spLocks noRot="1" noChangeAspect="1" noMove="1" noResize="1" noEditPoints="1" noAdjustHandles="1" noChangeArrowheads="1" noChangeShapeType="1" noTextEdit="1"/>
          </p:cNvSpPr>
          <p:nvPr/>
        </p:nvSpPr>
        <p:spPr>
          <a:xfrm>
            <a:off x="1847528" y="1412776"/>
            <a:ext cx="8424936" cy="3416320"/>
          </a:xfrm>
          <a:prstGeom prst="rect">
            <a:avLst/>
          </a:prstGeom>
          <a:blipFill>
            <a:blip r:embed="rId2"/>
            <a:stretch>
              <a:fillRect l="-1085" t="-1964" r="-1158" b="-2679"/>
            </a:stretch>
          </a:blipFill>
        </p:spPr>
        <p:txBody>
          <a:bodyPr/>
          <a:lstStyle/>
          <a:p>
            <a:pPr>
              <a:defRPr/>
            </a:pPr>
            <a:r>
              <a:rPr lang="zh-CN" altLang="en-US">
                <a:noFill/>
              </a:rPr>
              <a:t> </a:t>
            </a:r>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46" name="对象 2">
            <a:extLst>
              <a:ext uri="{FF2B5EF4-FFF2-40B4-BE49-F238E27FC236}">
                <a16:creationId xmlns:a16="http://schemas.microsoft.com/office/drawing/2014/main" id="{CA8571D8-2A92-8600-5D07-42D64B9FF0A2}"/>
              </a:ext>
            </a:extLst>
          </p:cNvPr>
          <p:cNvGraphicFramePr>
            <a:graphicFrameLocks noChangeAspect="1"/>
          </p:cNvGraphicFramePr>
          <p:nvPr/>
        </p:nvGraphicFramePr>
        <p:xfrm>
          <a:off x="2057400" y="914400"/>
          <a:ext cx="8229600" cy="3829050"/>
        </p:xfrm>
        <a:graphic>
          <a:graphicData uri="http://schemas.openxmlformats.org/presentationml/2006/ole">
            <mc:AlternateContent xmlns:mc="http://schemas.openxmlformats.org/markup-compatibility/2006">
              <mc:Choice xmlns:v="urn:schemas-microsoft-com:vml" Requires="v">
                <p:oleObj name="Document" r:id="rId2" imgW="8234366" imgH="3847849" progId="Word.Document.8">
                  <p:embed/>
                </p:oleObj>
              </mc:Choice>
              <mc:Fallback>
                <p:oleObj name="Document" r:id="rId2" imgW="8234366" imgH="3847849"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914400"/>
                        <a:ext cx="8229600"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370" name="对象 2">
            <a:extLst>
              <a:ext uri="{FF2B5EF4-FFF2-40B4-BE49-F238E27FC236}">
                <a16:creationId xmlns:a16="http://schemas.microsoft.com/office/drawing/2014/main" id="{DF115FE8-6DDF-3D3C-2645-A7087AFE90E0}"/>
              </a:ext>
            </a:extLst>
          </p:cNvPr>
          <p:cNvGraphicFramePr>
            <a:graphicFrameLocks noChangeAspect="1"/>
          </p:cNvGraphicFramePr>
          <p:nvPr/>
        </p:nvGraphicFramePr>
        <p:xfrm>
          <a:off x="2057400" y="914400"/>
          <a:ext cx="8229600" cy="4248150"/>
        </p:xfrm>
        <a:graphic>
          <a:graphicData uri="http://schemas.openxmlformats.org/presentationml/2006/ole">
            <mc:AlternateContent xmlns:mc="http://schemas.openxmlformats.org/markup-compatibility/2006">
              <mc:Choice xmlns:v="urn:schemas-microsoft-com:vml" Requires="v">
                <p:oleObj name="Document" r:id="rId2" imgW="8234366" imgH="4262693" progId="Word.Document.8">
                  <p:embed/>
                </p:oleObj>
              </mc:Choice>
              <mc:Fallback>
                <p:oleObj name="Document" r:id="rId2" imgW="8234366" imgH="4262693"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914400"/>
                        <a:ext cx="82296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394" name="对象 2">
            <a:extLst>
              <a:ext uri="{FF2B5EF4-FFF2-40B4-BE49-F238E27FC236}">
                <a16:creationId xmlns:a16="http://schemas.microsoft.com/office/drawing/2014/main" id="{7F2DBB9A-2AE0-034F-7F5D-5653C67FD50E}"/>
              </a:ext>
            </a:extLst>
          </p:cNvPr>
          <p:cNvGraphicFramePr>
            <a:graphicFrameLocks noChangeAspect="1"/>
          </p:cNvGraphicFramePr>
          <p:nvPr/>
        </p:nvGraphicFramePr>
        <p:xfrm>
          <a:off x="2060575" y="914400"/>
          <a:ext cx="8166100" cy="4130675"/>
        </p:xfrm>
        <a:graphic>
          <a:graphicData uri="http://schemas.openxmlformats.org/presentationml/2006/ole">
            <mc:AlternateContent xmlns:mc="http://schemas.openxmlformats.org/markup-compatibility/2006">
              <mc:Choice xmlns:v="urn:schemas-microsoft-com:vml" Requires="v">
                <p:oleObj name="Document" r:id="rId2" imgW="8234366" imgH="4760433" progId="Word.Document.8">
                  <p:embed/>
                </p:oleObj>
              </mc:Choice>
              <mc:Fallback>
                <p:oleObj name="Document" r:id="rId2" imgW="8234366" imgH="4760433"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4400"/>
                        <a:ext cx="8166100" cy="413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18" name="对象 2">
            <a:extLst>
              <a:ext uri="{FF2B5EF4-FFF2-40B4-BE49-F238E27FC236}">
                <a16:creationId xmlns:a16="http://schemas.microsoft.com/office/drawing/2014/main" id="{5EFF1774-45E9-27FF-9901-677350C1AAD3}"/>
              </a:ext>
            </a:extLst>
          </p:cNvPr>
          <p:cNvGraphicFramePr>
            <a:graphicFrameLocks noChangeAspect="1"/>
          </p:cNvGraphicFramePr>
          <p:nvPr/>
        </p:nvGraphicFramePr>
        <p:xfrm>
          <a:off x="2060575" y="549275"/>
          <a:ext cx="8245475" cy="1939925"/>
        </p:xfrm>
        <a:graphic>
          <a:graphicData uri="http://schemas.openxmlformats.org/presentationml/2006/ole">
            <mc:AlternateContent xmlns:mc="http://schemas.openxmlformats.org/markup-compatibility/2006">
              <mc:Choice xmlns:v="urn:schemas-microsoft-com:vml" Requires="v">
                <p:oleObj name="Document" r:id="rId2" imgW="8234366" imgH="1954560" progId="Word.Document.8">
                  <p:embed/>
                </p:oleObj>
              </mc:Choice>
              <mc:Fallback>
                <p:oleObj name="Document" r:id="rId2" imgW="8234366" imgH="1954560"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549275"/>
                        <a:ext cx="824547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19" name="对象 1">
            <a:extLst>
              <a:ext uri="{FF2B5EF4-FFF2-40B4-BE49-F238E27FC236}">
                <a16:creationId xmlns:a16="http://schemas.microsoft.com/office/drawing/2014/main" id="{1050B126-4461-CEDF-4301-705494017B0C}"/>
              </a:ext>
            </a:extLst>
          </p:cNvPr>
          <p:cNvGraphicFramePr>
            <a:graphicFrameLocks noChangeAspect="1"/>
          </p:cNvGraphicFramePr>
          <p:nvPr/>
        </p:nvGraphicFramePr>
        <p:xfrm>
          <a:off x="2138363" y="2349500"/>
          <a:ext cx="8167687" cy="2270125"/>
        </p:xfrm>
        <a:graphic>
          <a:graphicData uri="http://schemas.openxmlformats.org/presentationml/2006/ole">
            <mc:AlternateContent xmlns:mc="http://schemas.openxmlformats.org/markup-compatibility/2006">
              <mc:Choice xmlns:v="urn:schemas-microsoft-com:vml" Requires="v">
                <p:oleObj name="Document" r:id="rId4" imgW="8234366" imgH="2304528" progId="Word.Document.8">
                  <p:embed/>
                </p:oleObj>
              </mc:Choice>
              <mc:Fallback>
                <p:oleObj name="Document" r:id="rId4" imgW="8234366" imgH="2304528" progId="Word.Document.8">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8363" y="2349500"/>
                        <a:ext cx="8167687"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20" name="对象 3">
            <a:extLst>
              <a:ext uri="{FF2B5EF4-FFF2-40B4-BE49-F238E27FC236}">
                <a16:creationId xmlns:a16="http://schemas.microsoft.com/office/drawing/2014/main" id="{A7136B5C-43B7-7775-29D4-E2A7528AC05A}"/>
              </a:ext>
            </a:extLst>
          </p:cNvPr>
          <p:cNvGraphicFramePr>
            <a:graphicFrameLocks noChangeAspect="1"/>
          </p:cNvGraphicFramePr>
          <p:nvPr/>
        </p:nvGraphicFramePr>
        <p:xfrm>
          <a:off x="2178050" y="4527550"/>
          <a:ext cx="8166100" cy="2286000"/>
        </p:xfrm>
        <a:graphic>
          <a:graphicData uri="http://schemas.openxmlformats.org/presentationml/2006/ole">
            <mc:AlternateContent xmlns:mc="http://schemas.openxmlformats.org/markup-compatibility/2006">
              <mc:Choice xmlns:v="urn:schemas-microsoft-com:vml" Requires="v">
                <p:oleObj name="Document" r:id="rId6" imgW="8234366" imgH="2311016" progId="Word.Document.8">
                  <p:embed/>
                </p:oleObj>
              </mc:Choice>
              <mc:Fallback>
                <p:oleObj name="Document" r:id="rId6" imgW="8234366" imgH="2311016" progId="Word.Document.8">
                  <p:embed/>
                  <p:pic>
                    <p:nvPicPr>
                      <p:cNvPr id="0" name="对象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78050" y="4527550"/>
                        <a:ext cx="81661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42" name="对象 2">
            <a:extLst>
              <a:ext uri="{FF2B5EF4-FFF2-40B4-BE49-F238E27FC236}">
                <a16:creationId xmlns:a16="http://schemas.microsoft.com/office/drawing/2014/main" id="{C7DAD3F1-0BD3-DFAF-ADFD-36A9EE950A28}"/>
              </a:ext>
            </a:extLst>
          </p:cNvPr>
          <p:cNvGraphicFramePr>
            <a:graphicFrameLocks noChangeAspect="1"/>
          </p:cNvGraphicFramePr>
          <p:nvPr/>
        </p:nvGraphicFramePr>
        <p:xfrm>
          <a:off x="2063750" y="692150"/>
          <a:ext cx="8077200" cy="5251450"/>
        </p:xfrm>
        <a:graphic>
          <a:graphicData uri="http://schemas.openxmlformats.org/presentationml/2006/ole">
            <mc:AlternateContent xmlns:mc="http://schemas.openxmlformats.org/markup-compatibility/2006">
              <mc:Choice xmlns:v="urn:schemas-microsoft-com:vml" Requires="v">
                <p:oleObj name="Document" r:id="rId2" imgW="8257368" imgH="5353905" progId="Word.Document.8">
                  <p:embed/>
                </p:oleObj>
              </mc:Choice>
              <mc:Fallback>
                <p:oleObj name="Document" r:id="rId2" imgW="8257368" imgH="5353905"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0" y="692150"/>
                        <a:ext cx="8077200" cy="525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6" name="对象 2">
            <a:extLst>
              <a:ext uri="{FF2B5EF4-FFF2-40B4-BE49-F238E27FC236}">
                <a16:creationId xmlns:a16="http://schemas.microsoft.com/office/drawing/2014/main" id="{C4575607-3620-8DA1-3E2A-6AAF170B5A42}"/>
              </a:ext>
            </a:extLst>
          </p:cNvPr>
          <p:cNvGraphicFramePr>
            <a:graphicFrameLocks noChangeAspect="1"/>
          </p:cNvGraphicFramePr>
          <p:nvPr/>
        </p:nvGraphicFramePr>
        <p:xfrm>
          <a:off x="2060575" y="404813"/>
          <a:ext cx="8166100" cy="6069012"/>
        </p:xfrm>
        <a:graphic>
          <a:graphicData uri="http://schemas.openxmlformats.org/presentationml/2006/ole">
            <mc:AlternateContent xmlns:mc="http://schemas.openxmlformats.org/markup-compatibility/2006">
              <mc:Choice xmlns:v="urn:schemas-microsoft-com:vml" Requires="v">
                <p:oleObj name="Document" r:id="rId2" imgW="8234366" imgH="6134356" progId="Word.Document.8">
                  <p:embed/>
                </p:oleObj>
              </mc:Choice>
              <mc:Fallback>
                <p:oleObj name="Document" r:id="rId2" imgW="8234366" imgH="6134356"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404813"/>
                        <a:ext cx="8166100" cy="606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490" name="对象 2">
            <a:extLst>
              <a:ext uri="{FF2B5EF4-FFF2-40B4-BE49-F238E27FC236}">
                <a16:creationId xmlns:a16="http://schemas.microsoft.com/office/drawing/2014/main" id="{6E62D96B-514E-051F-ACDC-5EDCB686387C}"/>
              </a:ext>
            </a:extLst>
          </p:cNvPr>
          <p:cNvGraphicFramePr>
            <a:graphicFrameLocks noChangeAspect="1"/>
          </p:cNvGraphicFramePr>
          <p:nvPr/>
        </p:nvGraphicFramePr>
        <p:xfrm>
          <a:off x="2060575" y="765175"/>
          <a:ext cx="8166100" cy="2868613"/>
        </p:xfrm>
        <a:graphic>
          <a:graphicData uri="http://schemas.openxmlformats.org/presentationml/2006/ole">
            <mc:AlternateContent xmlns:mc="http://schemas.openxmlformats.org/markup-compatibility/2006">
              <mc:Choice xmlns:v="urn:schemas-microsoft-com:vml" Requires="v">
                <p:oleObj name="Document" r:id="rId2" imgW="8234366" imgH="2895978" progId="Word.Document.8">
                  <p:embed/>
                </p:oleObj>
              </mc:Choice>
              <mc:Fallback>
                <p:oleObj name="Document" r:id="rId2" imgW="8234366" imgH="2895978"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765175"/>
                        <a:ext cx="8166100" cy="286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514" name="对象 2">
            <a:extLst>
              <a:ext uri="{FF2B5EF4-FFF2-40B4-BE49-F238E27FC236}">
                <a16:creationId xmlns:a16="http://schemas.microsoft.com/office/drawing/2014/main" id="{1CAAD549-B0FE-EC3C-73BD-E5DD8B8E3887}"/>
              </a:ext>
            </a:extLst>
          </p:cNvPr>
          <p:cNvGraphicFramePr>
            <a:graphicFrameLocks noChangeAspect="1"/>
          </p:cNvGraphicFramePr>
          <p:nvPr/>
        </p:nvGraphicFramePr>
        <p:xfrm>
          <a:off x="2060575" y="692150"/>
          <a:ext cx="8166100" cy="4824413"/>
        </p:xfrm>
        <a:graphic>
          <a:graphicData uri="http://schemas.openxmlformats.org/presentationml/2006/ole">
            <mc:AlternateContent xmlns:mc="http://schemas.openxmlformats.org/markup-compatibility/2006">
              <mc:Choice xmlns:v="urn:schemas-microsoft-com:vml" Requires="v">
                <p:oleObj name="Document" r:id="rId2" imgW="8171747" imgH="4863153" progId="Word.Document.8">
                  <p:embed/>
                </p:oleObj>
              </mc:Choice>
              <mc:Fallback>
                <p:oleObj name="Document" r:id="rId2" imgW="8171747" imgH="4863153"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692150"/>
                        <a:ext cx="8166100"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538" name="对象 2">
            <a:extLst>
              <a:ext uri="{FF2B5EF4-FFF2-40B4-BE49-F238E27FC236}">
                <a16:creationId xmlns:a16="http://schemas.microsoft.com/office/drawing/2014/main" id="{F7FB7531-FBFF-481A-FDCC-4C2E5FEE6085}"/>
              </a:ext>
            </a:extLst>
          </p:cNvPr>
          <p:cNvGraphicFramePr>
            <a:graphicFrameLocks noChangeAspect="1"/>
          </p:cNvGraphicFramePr>
          <p:nvPr/>
        </p:nvGraphicFramePr>
        <p:xfrm>
          <a:off x="2060575" y="919163"/>
          <a:ext cx="8245475" cy="2870200"/>
        </p:xfrm>
        <a:graphic>
          <a:graphicData uri="http://schemas.openxmlformats.org/presentationml/2006/ole">
            <mc:AlternateContent xmlns:mc="http://schemas.openxmlformats.org/markup-compatibility/2006">
              <mc:Choice xmlns:v="urn:schemas-microsoft-com:vml" Requires="v">
                <p:oleObj name="Document" r:id="rId2" imgW="8234366" imgH="2895978" progId="Word.Document.8">
                  <p:embed/>
                </p:oleObj>
              </mc:Choice>
              <mc:Fallback>
                <p:oleObj name="Document" r:id="rId2" imgW="8234366" imgH="2895978"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9163"/>
                        <a:ext cx="82454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562" name="对象 2">
            <a:extLst>
              <a:ext uri="{FF2B5EF4-FFF2-40B4-BE49-F238E27FC236}">
                <a16:creationId xmlns:a16="http://schemas.microsoft.com/office/drawing/2014/main" id="{E9BAEF52-B24C-FB95-73D2-E0A1E7663999}"/>
              </a:ext>
            </a:extLst>
          </p:cNvPr>
          <p:cNvGraphicFramePr>
            <a:graphicFrameLocks noChangeAspect="1"/>
          </p:cNvGraphicFramePr>
          <p:nvPr/>
        </p:nvGraphicFramePr>
        <p:xfrm>
          <a:off x="2060575" y="914400"/>
          <a:ext cx="8323263" cy="5502275"/>
        </p:xfrm>
        <a:graphic>
          <a:graphicData uri="http://schemas.openxmlformats.org/presentationml/2006/ole">
            <mc:AlternateContent xmlns:mc="http://schemas.openxmlformats.org/markup-compatibility/2006">
              <mc:Choice xmlns:v="urn:schemas-microsoft-com:vml" Requires="v">
                <p:oleObj name="Document" r:id="rId2" imgW="8390553" imgH="5547231" progId="Word.Document.8">
                  <p:embed/>
                </p:oleObj>
              </mc:Choice>
              <mc:Fallback>
                <p:oleObj name="Document" r:id="rId2" imgW="8390553" imgH="5547231"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4400"/>
                        <a:ext cx="8323263" cy="550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图片 2">
            <a:extLst>
              <a:ext uri="{FF2B5EF4-FFF2-40B4-BE49-F238E27FC236}">
                <a16:creationId xmlns:a16="http://schemas.microsoft.com/office/drawing/2014/main" id="{1B8FA57B-8815-77BE-2EC6-5543B11D0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6475" y="73025"/>
            <a:ext cx="7639050" cy="671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86" name="对象 2">
            <a:extLst>
              <a:ext uri="{FF2B5EF4-FFF2-40B4-BE49-F238E27FC236}">
                <a16:creationId xmlns:a16="http://schemas.microsoft.com/office/drawing/2014/main" id="{F29E9DE9-5362-7FE6-EC34-4BF71C539A5B}"/>
              </a:ext>
            </a:extLst>
          </p:cNvPr>
          <p:cNvGraphicFramePr>
            <a:graphicFrameLocks noChangeAspect="1"/>
          </p:cNvGraphicFramePr>
          <p:nvPr/>
        </p:nvGraphicFramePr>
        <p:xfrm>
          <a:off x="2060575" y="914400"/>
          <a:ext cx="8166100" cy="4760913"/>
        </p:xfrm>
        <a:graphic>
          <a:graphicData uri="http://schemas.openxmlformats.org/presentationml/2006/ole">
            <mc:AlternateContent xmlns:mc="http://schemas.openxmlformats.org/markup-compatibility/2006">
              <mc:Choice xmlns:v="urn:schemas-microsoft-com:vml" Requires="v">
                <p:oleObj name="Document" r:id="rId2" imgW="8234366" imgH="4815217" progId="Word.Document.8">
                  <p:embed/>
                </p:oleObj>
              </mc:Choice>
              <mc:Fallback>
                <p:oleObj name="Document" r:id="rId2" imgW="8234366" imgH="4815217"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4400"/>
                        <a:ext cx="8166100" cy="476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610" name="对象 2">
            <a:extLst>
              <a:ext uri="{FF2B5EF4-FFF2-40B4-BE49-F238E27FC236}">
                <a16:creationId xmlns:a16="http://schemas.microsoft.com/office/drawing/2014/main" id="{FCF1E91A-AA83-FF5E-D739-4F8B8B779B84}"/>
              </a:ext>
            </a:extLst>
          </p:cNvPr>
          <p:cNvGraphicFramePr>
            <a:graphicFrameLocks noChangeAspect="1"/>
          </p:cNvGraphicFramePr>
          <p:nvPr/>
        </p:nvGraphicFramePr>
        <p:xfrm>
          <a:off x="2060575" y="1060450"/>
          <a:ext cx="8166100" cy="4240213"/>
        </p:xfrm>
        <a:graphic>
          <a:graphicData uri="http://schemas.openxmlformats.org/presentationml/2006/ole">
            <mc:AlternateContent xmlns:mc="http://schemas.openxmlformats.org/markup-compatibility/2006">
              <mc:Choice xmlns:v="urn:schemas-microsoft-com:vml" Requires="v">
                <p:oleObj name="Document" r:id="rId2" imgW="8234366" imgH="4280714" progId="Word.Document.8">
                  <p:embed/>
                </p:oleObj>
              </mc:Choice>
              <mc:Fallback>
                <p:oleObj name="Document" r:id="rId2" imgW="8234366" imgH="4280714"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1060450"/>
                        <a:ext cx="8166100" cy="424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9634" name="对象 2">
            <a:extLst>
              <a:ext uri="{FF2B5EF4-FFF2-40B4-BE49-F238E27FC236}">
                <a16:creationId xmlns:a16="http://schemas.microsoft.com/office/drawing/2014/main" id="{A322C4C2-090A-0800-0DB7-9969C744E376}"/>
              </a:ext>
            </a:extLst>
          </p:cNvPr>
          <p:cNvGraphicFramePr>
            <a:graphicFrameLocks noChangeAspect="1"/>
          </p:cNvGraphicFramePr>
          <p:nvPr/>
        </p:nvGraphicFramePr>
        <p:xfrm>
          <a:off x="2135188" y="549275"/>
          <a:ext cx="8166100" cy="5565775"/>
        </p:xfrm>
        <a:graphic>
          <a:graphicData uri="http://schemas.openxmlformats.org/presentationml/2006/ole">
            <mc:AlternateContent xmlns:mc="http://schemas.openxmlformats.org/markup-compatibility/2006">
              <mc:Choice xmlns:v="urn:schemas-microsoft-com:vml" Requires="v">
                <p:oleObj name="Document" r:id="rId2" imgW="8234366" imgH="5617513" progId="Word.Document.8">
                  <p:embed/>
                </p:oleObj>
              </mc:Choice>
              <mc:Fallback>
                <p:oleObj name="Document" r:id="rId2" imgW="8234366" imgH="5617513"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188" y="549275"/>
                        <a:ext cx="8166100" cy="556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0658" name="对象 2">
            <a:extLst>
              <a:ext uri="{FF2B5EF4-FFF2-40B4-BE49-F238E27FC236}">
                <a16:creationId xmlns:a16="http://schemas.microsoft.com/office/drawing/2014/main" id="{C4C20109-8E3D-D0A7-987F-28C75574A8E6}"/>
              </a:ext>
            </a:extLst>
          </p:cNvPr>
          <p:cNvGraphicFramePr>
            <a:graphicFrameLocks noChangeAspect="1"/>
          </p:cNvGraphicFramePr>
          <p:nvPr/>
        </p:nvGraphicFramePr>
        <p:xfrm>
          <a:off x="2060575" y="919163"/>
          <a:ext cx="8245475" cy="2870200"/>
        </p:xfrm>
        <a:graphic>
          <a:graphicData uri="http://schemas.openxmlformats.org/presentationml/2006/ole">
            <mc:AlternateContent xmlns:mc="http://schemas.openxmlformats.org/markup-compatibility/2006">
              <mc:Choice xmlns:v="urn:schemas-microsoft-com:vml" Requires="v">
                <p:oleObj name="Document" r:id="rId2" imgW="8234366" imgH="2895978" progId="Word.Document.8">
                  <p:embed/>
                </p:oleObj>
              </mc:Choice>
              <mc:Fallback>
                <p:oleObj name="Document" r:id="rId2" imgW="8234366" imgH="2895978"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9163"/>
                        <a:ext cx="82454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682" name="对象 2">
            <a:extLst>
              <a:ext uri="{FF2B5EF4-FFF2-40B4-BE49-F238E27FC236}">
                <a16:creationId xmlns:a16="http://schemas.microsoft.com/office/drawing/2014/main" id="{3D207CB6-B174-02AC-36DC-113BA86D1ACC}"/>
              </a:ext>
            </a:extLst>
          </p:cNvPr>
          <p:cNvGraphicFramePr>
            <a:graphicFrameLocks noChangeAspect="1"/>
          </p:cNvGraphicFramePr>
          <p:nvPr/>
        </p:nvGraphicFramePr>
        <p:xfrm>
          <a:off x="2060575" y="765175"/>
          <a:ext cx="8166100" cy="5407025"/>
        </p:xfrm>
        <a:graphic>
          <a:graphicData uri="http://schemas.openxmlformats.org/presentationml/2006/ole">
            <mc:AlternateContent xmlns:mc="http://schemas.openxmlformats.org/markup-compatibility/2006">
              <mc:Choice xmlns:v="urn:schemas-microsoft-com:vml" Requires="v">
                <p:oleObj name="Document" r:id="rId2" imgW="8234366" imgH="5463974" progId="Word.Document.8">
                  <p:embed/>
                </p:oleObj>
              </mc:Choice>
              <mc:Fallback>
                <p:oleObj name="Document" r:id="rId2" imgW="8234366" imgH="5463974"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765175"/>
                        <a:ext cx="8166100" cy="540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706" name="对象 2">
            <a:extLst>
              <a:ext uri="{FF2B5EF4-FFF2-40B4-BE49-F238E27FC236}">
                <a16:creationId xmlns:a16="http://schemas.microsoft.com/office/drawing/2014/main" id="{D6B9003F-C355-75E3-446B-CD3963D977CE}"/>
              </a:ext>
            </a:extLst>
          </p:cNvPr>
          <p:cNvGraphicFramePr>
            <a:graphicFrameLocks noChangeAspect="1"/>
          </p:cNvGraphicFramePr>
          <p:nvPr/>
        </p:nvGraphicFramePr>
        <p:xfrm>
          <a:off x="2060575" y="333375"/>
          <a:ext cx="8245475" cy="2870200"/>
        </p:xfrm>
        <a:graphic>
          <a:graphicData uri="http://schemas.openxmlformats.org/presentationml/2006/ole">
            <mc:AlternateContent xmlns:mc="http://schemas.openxmlformats.org/markup-compatibility/2006">
              <mc:Choice xmlns:v="urn:schemas-microsoft-com:vml" Requires="v">
                <p:oleObj name="Document" r:id="rId2" imgW="8234366" imgH="2895978" progId="Word.Document.8">
                  <p:embed/>
                </p:oleObj>
              </mc:Choice>
              <mc:Fallback>
                <p:oleObj name="Document" r:id="rId2" imgW="8234366" imgH="2895978"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333375"/>
                        <a:ext cx="82454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07" name="对象 1">
            <a:extLst>
              <a:ext uri="{FF2B5EF4-FFF2-40B4-BE49-F238E27FC236}">
                <a16:creationId xmlns:a16="http://schemas.microsoft.com/office/drawing/2014/main" id="{C3781D02-8CC1-8CE0-E1CB-5982D2A1ED98}"/>
              </a:ext>
            </a:extLst>
          </p:cNvPr>
          <p:cNvGraphicFramePr>
            <a:graphicFrameLocks noChangeAspect="1"/>
          </p:cNvGraphicFramePr>
          <p:nvPr/>
        </p:nvGraphicFramePr>
        <p:xfrm>
          <a:off x="2135188" y="2574925"/>
          <a:ext cx="8245475" cy="2870200"/>
        </p:xfrm>
        <a:graphic>
          <a:graphicData uri="http://schemas.openxmlformats.org/presentationml/2006/ole">
            <mc:AlternateContent xmlns:mc="http://schemas.openxmlformats.org/markup-compatibility/2006">
              <mc:Choice xmlns:v="urn:schemas-microsoft-com:vml" Requires="v">
                <p:oleObj name="Document" r:id="rId4" imgW="8234366" imgH="2898862" progId="Word.Document.8">
                  <p:embed/>
                </p:oleObj>
              </mc:Choice>
              <mc:Fallback>
                <p:oleObj name="Document" r:id="rId4" imgW="8234366" imgH="2898862" progId="Word.Document.8">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5188" y="2574925"/>
                        <a:ext cx="82454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08" name="对象 3">
            <a:extLst>
              <a:ext uri="{FF2B5EF4-FFF2-40B4-BE49-F238E27FC236}">
                <a16:creationId xmlns:a16="http://schemas.microsoft.com/office/drawing/2014/main" id="{F39D917A-0B1A-14FE-DE70-76936ED6EFBC}"/>
              </a:ext>
            </a:extLst>
          </p:cNvPr>
          <p:cNvGraphicFramePr>
            <a:graphicFrameLocks noChangeAspect="1"/>
          </p:cNvGraphicFramePr>
          <p:nvPr/>
        </p:nvGraphicFramePr>
        <p:xfrm>
          <a:off x="2171700" y="4662488"/>
          <a:ext cx="8245475" cy="2870200"/>
        </p:xfrm>
        <a:graphic>
          <a:graphicData uri="http://schemas.openxmlformats.org/presentationml/2006/ole">
            <mc:AlternateContent xmlns:mc="http://schemas.openxmlformats.org/markup-compatibility/2006">
              <mc:Choice xmlns:v="urn:schemas-microsoft-com:vml" Requires="v">
                <p:oleObj name="Document" r:id="rId6" imgW="8234366" imgH="2902105" progId="Word.Document.8">
                  <p:embed/>
                </p:oleObj>
              </mc:Choice>
              <mc:Fallback>
                <p:oleObj name="Document" r:id="rId6" imgW="8234366" imgH="2902105" progId="Word.Document.8">
                  <p:embed/>
                  <p:pic>
                    <p:nvPicPr>
                      <p:cNvPr id="0" name="对象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71700" y="4662488"/>
                        <a:ext cx="82454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730" name="对象 2">
            <a:extLst>
              <a:ext uri="{FF2B5EF4-FFF2-40B4-BE49-F238E27FC236}">
                <a16:creationId xmlns:a16="http://schemas.microsoft.com/office/drawing/2014/main" id="{D1697F45-70BF-3C9C-62E9-05F24A6FCCA8}"/>
              </a:ext>
            </a:extLst>
          </p:cNvPr>
          <p:cNvGraphicFramePr>
            <a:graphicFrameLocks noChangeAspect="1"/>
          </p:cNvGraphicFramePr>
          <p:nvPr/>
        </p:nvGraphicFramePr>
        <p:xfrm>
          <a:off x="2387600" y="188913"/>
          <a:ext cx="8245475" cy="1087437"/>
        </p:xfrm>
        <a:graphic>
          <a:graphicData uri="http://schemas.openxmlformats.org/presentationml/2006/ole">
            <mc:AlternateContent xmlns:mc="http://schemas.openxmlformats.org/markup-compatibility/2006">
              <mc:Choice xmlns:v="urn:schemas-microsoft-com:vml" Requires="v">
                <p:oleObj name="Document" r:id="rId2" imgW="8234366" imgH="1096039" progId="Word.Document.8">
                  <p:embed/>
                </p:oleObj>
              </mc:Choice>
              <mc:Fallback>
                <p:oleObj name="Document" r:id="rId2" imgW="8234366" imgH="1096039"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7600" y="188913"/>
                        <a:ext cx="8245475" cy="108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731" name="对象 1">
            <a:extLst>
              <a:ext uri="{FF2B5EF4-FFF2-40B4-BE49-F238E27FC236}">
                <a16:creationId xmlns:a16="http://schemas.microsoft.com/office/drawing/2014/main" id="{DA1A4780-AFC5-905E-C5A6-9C35E606CC3F}"/>
              </a:ext>
            </a:extLst>
          </p:cNvPr>
          <p:cNvGraphicFramePr>
            <a:graphicFrameLocks noChangeAspect="1"/>
          </p:cNvGraphicFramePr>
          <p:nvPr/>
        </p:nvGraphicFramePr>
        <p:xfrm>
          <a:off x="2138363" y="720725"/>
          <a:ext cx="8167687" cy="6164263"/>
        </p:xfrm>
        <a:graphic>
          <a:graphicData uri="http://schemas.openxmlformats.org/presentationml/2006/ole">
            <mc:AlternateContent xmlns:mc="http://schemas.openxmlformats.org/markup-compatibility/2006">
              <mc:Choice xmlns:v="urn:schemas-microsoft-com:vml" Requires="v">
                <p:oleObj name="Document" r:id="rId4" imgW="8234366" imgH="6221578" progId="Word.Document.8">
                  <p:embed/>
                </p:oleObj>
              </mc:Choice>
              <mc:Fallback>
                <p:oleObj name="Document" r:id="rId4" imgW="8234366" imgH="6221578" progId="Word.Document.8">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8363" y="720725"/>
                        <a:ext cx="8167687" cy="616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754" name="对象 2">
            <a:extLst>
              <a:ext uri="{FF2B5EF4-FFF2-40B4-BE49-F238E27FC236}">
                <a16:creationId xmlns:a16="http://schemas.microsoft.com/office/drawing/2014/main" id="{D11CA92F-3F11-327C-D4F9-725CB62AB7A9}"/>
              </a:ext>
            </a:extLst>
          </p:cNvPr>
          <p:cNvGraphicFramePr>
            <a:graphicFrameLocks noChangeAspect="1"/>
          </p:cNvGraphicFramePr>
          <p:nvPr/>
        </p:nvGraphicFramePr>
        <p:xfrm>
          <a:off x="2060575" y="914400"/>
          <a:ext cx="8323263" cy="5502275"/>
        </p:xfrm>
        <a:graphic>
          <a:graphicData uri="http://schemas.openxmlformats.org/presentationml/2006/ole">
            <mc:AlternateContent xmlns:mc="http://schemas.openxmlformats.org/markup-compatibility/2006">
              <mc:Choice xmlns:v="urn:schemas-microsoft-com:vml" Requires="v">
                <p:oleObj name="Document" r:id="rId2" imgW="8390553" imgH="5559846" progId="Word.Document.8">
                  <p:embed/>
                </p:oleObj>
              </mc:Choice>
              <mc:Fallback>
                <p:oleObj name="Document" r:id="rId2" imgW="8390553" imgH="5559846"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4400"/>
                        <a:ext cx="8323263" cy="550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778" name="对象 2">
            <a:extLst>
              <a:ext uri="{FF2B5EF4-FFF2-40B4-BE49-F238E27FC236}">
                <a16:creationId xmlns:a16="http://schemas.microsoft.com/office/drawing/2014/main" id="{E70082EB-0CCD-C6D2-7FCA-F51EFCF6306A}"/>
              </a:ext>
            </a:extLst>
          </p:cNvPr>
          <p:cNvGraphicFramePr>
            <a:graphicFrameLocks noChangeAspect="1"/>
          </p:cNvGraphicFramePr>
          <p:nvPr/>
        </p:nvGraphicFramePr>
        <p:xfrm>
          <a:off x="2060575" y="919163"/>
          <a:ext cx="8245475" cy="2870200"/>
        </p:xfrm>
        <a:graphic>
          <a:graphicData uri="http://schemas.openxmlformats.org/presentationml/2006/ole">
            <mc:AlternateContent xmlns:mc="http://schemas.openxmlformats.org/markup-compatibility/2006">
              <mc:Choice xmlns:v="urn:schemas-microsoft-com:vml" Requires="v">
                <p:oleObj name="Document" r:id="rId2" imgW="8234366" imgH="2895978" progId="Word.Document.8">
                  <p:embed/>
                </p:oleObj>
              </mc:Choice>
              <mc:Fallback>
                <p:oleObj name="Document" r:id="rId2" imgW="8234366" imgH="2895978"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9163"/>
                        <a:ext cx="82454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02" name="对象 2">
            <a:extLst>
              <a:ext uri="{FF2B5EF4-FFF2-40B4-BE49-F238E27FC236}">
                <a16:creationId xmlns:a16="http://schemas.microsoft.com/office/drawing/2014/main" id="{CBBCE450-8C54-B2BA-D853-7BE875FDC715}"/>
              </a:ext>
            </a:extLst>
          </p:cNvPr>
          <p:cNvGraphicFramePr>
            <a:graphicFrameLocks noChangeAspect="1"/>
          </p:cNvGraphicFramePr>
          <p:nvPr/>
        </p:nvGraphicFramePr>
        <p:xfrm>
          <a:off x="2060575" y="914400"/>
          <a:ext cx="8166100" cy="5375275"/>
        </p:xfrm>
        <a:graphic>
          <a:graphicData uri="http://schemas.openxmlformats.org/presentationml/2006/ole">
            <mc:AlternateContent xmlns:mc="http://schemas.openxmlformats.org/markup-compatibility/2006">
              <mc:Choice xmlns:v="urn:schemas-microsoft-com:vml" Requires="v">
                <p:oleObj name="Document" r:id="rId2" imgW="8234366" imgH="5427571" progId="Word.Document.8">
                  <p:embed/>
                </p:oleObj>
              </mc:Choice>
              <mc:Fallback>
                <p:oleObj name="Document" r:id="rId2" imgW="8234366" imgH="5427571"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4400"/>
                        <a:ext cx="8166100" cy="537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图片 2">
            <a:extLst>
              <a:ext uri="{FF2B5EF4-FFF2-40B4-BE49-F238E27FC236}">
                <a16:creationId xmlns:a16="http://schemas.microsoft.com/office/drawing/2014/main" id="{E1E0D383-7009-A020-87DC-FB94BBA47D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188" y="1085850"/>
            <a:ext cx="7175500" cy="2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5" name="图片 4">
            <a:extLst>
              <a:ext uri="{FF2B5EF4-FFF2-40B4-BE49-F238E27FC236}">
                <a16:creationId xmlns:a16="http://schemas.microsoft.com/office/drawing/2014/main" id="{86849EAD-FD84-8AB2-B1D2-15F7F2B17A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113" y="3789363"/>
            <a:ext cx="582295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826" name="对象 2">
            <a:extLst>
              <a:ext uri="{FF2B5EF4-FFF2-40B4-BE49-F238E27FC236}">
                <a16:creationId xmlns:a16="http://schemas.microsoft.com/office/drawing/2014/main" id="{F2BEE321-BBC6-9E86-998C-76408DBE71EE}"/>
              </a:ext>
            </a:extLst>
          </p:cNvPr>
          <p:cNvGraphicFramePr>
            <a:graphicFrameLocks noChangeAspect="1"/>
          </p:cNvGraphicFramePr>
          <p:nvPr/>
        </p:nvGraphicFramePr>
        <p:xfrm>
          <a:off x="2060575" y="914400"/>
          <a:ext cx="8166100" cy="4256088"/>
        </p:xfrm>
        <a:graphic>
          <a:graphicData uri="http://schemas.openxmlformats.org/presentationml/2006/ole">
            <mc:AlternateContent xmlns:mc="http://schemas.openxmlformats.org/markup-compatibility/2006">
              <mc:Choice xmlns:v="urn:schemas-microsoft-com:vml" Requires="v">
                <p:oleObj name="Document" r:id="rId2" imgW="8234366" imgH="4298014" progId="Word.Document.8">
                  <p:embed/>
                </p:oleObj>
              </mc:Choice>
              <mc:Fallback>
                <p:oleObj name="Document" r:id="rId2" imgW="8234366" imgH="4298014"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4400"/>
                        <a:ext cx="8166100" cy="425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850" name="对象 2">
            <a:extLst>
              <a:ext uri="{FF2B5EF4-FFF2-40B4-BE49-F238E27FC236}">
                <a16:creationId xmlns:a16="http://schemas.microsoft.com/office/drawing/2014/main" id="{1718684C-EFBE-B664-1AF9-960EDD68E1F5}"/>
              </a:ext>
            </a:extLst>
          </p:cNvPr>
          <p:cNvGraphicFramePr>
            <a:graphicFrameLocks noChangeAspect="1"/>
          </p:cNvGraphicFramePr>
          <p:nvPr/>
        </p:nvGraphicFramePr>
        <p:xfrm>
          <a:off x="2060575" y="919163"/>
          <a:ext cx="8245475" cy="2870200"/>
        </p:xfrm>
        <a:graphic>
          <a:graphicData uri="http://schemas.openxmlformats.org/presentationml/2006/ole">
            <mc:AlternateContent xmlns:mc="http://schemas.openxmlformats.org/markup-compatibility/2006">
              <mc:Choice xmlns:v="urn:schemas-microsoft-com:vml" Requires="v">
                <p:oleObj name="Document" r:id="rId2" imgW="8234366" imgH="2895978" progId="Word.Document.8">
                  <p:embed/>
                </p:oleObj>
              </mc:Choice>
              <mc:Fallback>
                <p:oleObj name="Document" r:id="rId2" imgW="8234366" imgH="2895978"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9163"/>
                        <a:ext cx="82454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874" name="对象 2">
            <a:extLst>
              <a:ext uri="{FF2B5EF4-FFF2-40B4-BE49-F238E27FC236}">
                <a16:creationId xmlns:a16="http://schemas.microsoft.com/office/drawing/2014/main" id="{5456E4BD-0689-AA90-4FE4-81CB370F162D}"/>
              </a:ext>
            </a:extLst>
          </p:cNvPr>
          <p:cNvGraphicFramePr>
            <a:graphicFrameLocks noChangeAspect="1"/>
          </p:cNvGraphicFramePr>
          <p:nvPr/>
        </p:nvGraphicFramePr>
        <p:xfrm>
          <a:off x="2060575" y="914400"/>
          <a:ext cx="8166100" cy="4856163"/>
        </p:xfrm>
        <a:graphic>
          <a:graphicData uri="http://schemas.openxmlformats.org/presentationml/2006/ole">
            <mc:AlternateContent xmlns:mc="http://schemas.openxmlformats.org/markup-compatibility/2006">
              <mc:Choice xmlns:v="urn:schemas-microsoft-com:vml" Requires="v">
                <p:oleObj name="Document" r:id="rId2" imgW="8234366" imgH="4897393" progId="Word.Document.8">
                  <p:embed/>
                </p:oleObj>
              </mc:Choice>
              <mc:Fallback>
                <p:oleObj name="Document" r:id="rId2" imgW="8234366" imgH="4897393"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4400"/>
                        <a:ext cx="8166100"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0898" name="对象 2">
            <a:extLst>
              <a:ext uri="{FF2B5EF4-FFF2-40B4-BE49-F238E27FC236}">
                <a16:creationId xmlns:a16="http://schemas.microsoft.com/office/drawing/2014/main" id="{0455FF5A-FDB3-C26E-020F-BF6EF9E1DF2D}"/>
              </a:ext>
            </a:extLst>
          </p:cNvPr>
          <p:cNvGraphicFramePr>
            <a:graphicFrameLocks noChangeAspect="1"/>
          </p:cNvGraphicFramePr>
          <p:nvPr/>
        </p:nvGraphicFramePr>
        <p:xfrm>
          <a:off x="2060575" y="692150"/>
          <a:ext cx="8166100" cy="5438775"/>
        </p:xfrm>
        <a:graphic>
          <a:graphicData uri="http://schemas.openxmlformats.org/presentationml/2006/ole">
            <mc:AlternateContent xmlns:mc="http://schemas.openxmlformats.org/markup-compatibility/2006">
              <mc:Choice xmlns:v="urn:schemas-microsoft-com:vml" Requires="v">
                <p:oleObj name="Document" r:id="rId2" imgW="8234366" imgH="5485599" progId="Word.Document.8">
                  <p:embed/>
                </p:oleObj>
              </mc:Choice>
              <mc:Fallback>
                <p:oleObj name="Document" r:id="rId2" imgW="8234366" imgH="5485599"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692150"/>
                        <a:ext cx="8166100" cy="543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22" name="对象 2">
            <a:extLst>
              <a:ext uri="{FF2B5EF4-FFF2-40B4-BE49-F238E27FC236}">
                <a16:creationId xmlns:a16="http://schemas.microsoft.com/office/drawing/2014/main" id="{ED5B8C2B-F226-10DD-E173-CDC7D6078846}"/>
              </a:ext>
            </a:extLst>
          </p:cNvPr>
          <p:cNvGraphicFramePr>
            <a:graphicFrameLocks noChangeAspect="1"/>
          </p:cNvGraphicFramePr>
          <p:nvPr/>
        </p:nvGraphicFramePr>
        <p:xfrm>
          <a:off x="2060575" y="914400"/>
          <a:ext cx="8166100" cy="3168650"/>
        </p:xfrm>
        <a:graphic>
          <a:graphicData uri="http://schemas.openxmlformats.org/presentationml/2006/ole">
            <mc:AlternateContent xmlns:mc="http://schemas.openxmlformats.org/markup-compatibility/2006">
              <mc:Choice xmlns:v="urn:schemas-microsoft-com:vml" Requires="v">
                <p:oleObj name="Document" r:id="rId2" imgW="8234366" imgH="3196929" progId="Word.Document.8">
                  <p:embed/>
                </p:oleObj>
              </mc:Choice>
              <mc:Fallback>
                <p:oleObj name="Document" r:id="rId2" imgW="8234366" imgH="3196929"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4400"/>
                        <a:ext cx="816610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946" name="对象 2">
            <a:extLst>
              <a:ext uri="{FF2B5EF4-FFF2-40B4-BE49-F238E27FC236}">
                <a16:creationId xmlns:a16="http://schemas.microsoft.com/office/drawing/2014/main" id="{D5AC007D-3E9B-EE92-A6A9-26E62229B7E8}"/>
              </a:ext>
            </a:extLst>
          </p:cNvPr>
          <p:cNvGraphicFramePr>
            <a:graphicFrameLocks noChangeAspect="1"/>
          </p:cNvGraphicFramePr>
          <p:nvPr/>
        </p:nvGraphicFramePr>
        <p:xfrm>
          <a:off x="2060575" y="476250"/>
          <a:ext cx="8166100" cy="5754688"/>
        </p:xfrm>
        <a:graphic>
          <a:graphicData uri="http://schemas.openxmlformats.org/presentationml/2006/ole">
            <mc:AlternateContent xmlns:mc="http://schemas.openxmlformats.org/markup-compatibility/2006">
              <mc:Choice xmlns:v="urn:schemas-microsoft-com:vml" Requires="v">
                <p:oleObj name="Document" r:id="rId2" imgW="8234366" imgH="5816105" progId="Word.Document.8">
                  <p:embed/>
                </p:oleObj>
              </mc:Choice>
              <mc:Fallback>
                <p:oleObj name="Document" r:id="rId2" imgW="8234366" imgH="5816105"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476250"/>
                        <a:ext cx="8166100" cy="575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970" name="对象 2">
            <a:extLst>
              <a:ext uri="{FF2B5EF4-FFF2-40B4-BE49-F238E27FC236}">
                <a16:creationId xmlns:a16="http://schemas.microsoft.com/office/drawing/2014/main" id="{9C80B901-DD6B-DE24-7E9A-383076738C05}"/>
              </a:ext>
            </a:extLst>
          </p:cNvPr>
          <p:cNvGraphicFramePr>
            <a:graphicFrameLocks noChangeAspect="1"/>
          </p:cNvGraphicFramePr>
          <p:nvPr/>
        </p:nvGraphicFramePr>
        <p:xfrm>
          <a:off x="2060575" y="914400"/>
          <a:ext cx="8166100" cy="3609975"/>
        </p:xfrm>
        <a:graphic>
          <a:graphicData uri="http://schemas.openxmlformats.org/presentationml/2006/ole">
            <mc:AlternateContent xmlns:mc="http://schemas.openxmlformats.org/markup-compatibility/2006">
              <mc:Choice xmlns:v="urn:schemas-microsoft-com:vml" Requires="v">
                <p:oleObj name="Document" r:id="rId2" imgW="8234366" imgH="3648897" progId="Word.Document.8">
                  <p:embed/>
                </p:oleObj>
              </mc:Choice>
              <mc:Fallback>
                <p:oleObj name="Document" r:id="rId2" imgW="8234366" imgH="3648897"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4400"/>
                        <a:ext cx="8166100"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4994" name="对象 2">
            <a:extLst>
              <a:ext uri="{FF2B5EF4-FFF2-40B4-BE49-F238E27FC236}">
                <a16:creationId xmlns:a16="http://schemas.microsoft.com/office/drawing/2014/main" id="{CE4A2203-F53A-EFB8-2135-8B3F18FDA37F}"/>
              </a:ext>
            </a:extLst>
          </p:cNvPr>
          <p:cNvGraphicFramePr>
            <a:graphicFrameLocks noChangeAspect="1"/>
          </p:cNvGraphicFramePr>
          <p:nvPr/>
        </p:nvGraphicFramePr>
        <p:xfrm>
          <a:off x="2060575" y="914400"/>
          <a:ext cx="8166100" cy="3578225"/>
        </p:xfrm>
        <a:graphic>
          <a:graphicData uri="http://schemas.openxmlformats.org/presentationml/2006/ole">
            <mc:AlternateContent xmlns:mc="http://schemas.openxmlformats.org/markup-compatibility/2006">
              <mc:Choice xmlns:v="urn:schemas-microsoft-com:vml" Requires="v">
                <p:oleObj name="Document" r:id="rId2" imgW="8234366" imgH="3611052" progId="Word.Document.8">
                  <p:embed/>
                </p:oleObj>
              </mc:Choice>
              <mc:Fallback>
                <p:oleObj name="Document" r:id="rId2" imgW="8234366" imgH="3611052"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4400"/>
                        <a:ext cx="8166100" cy="357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18" name="对象 2">
            <a:extLst>
              <a:ext uri="{FF2B5EF4-FFF2-40B4-BE49-F238E27FC236}">
                <a16:creationId xmlns:a16="http://schemas.microsoft.com/office/drawing/2014/main" id="{3695B345-B143-95B0-6461-ACFAC312FAED}"/>
              </a:ext>
            </a:extLst>
          </p:cNvPr>
          <p:cNvGraphicFramePr>
            <a:graphicFrameLocks noChangeAspect="1"/>
          </p:cNvGraphicFramePr>
          <p:nvPr/>
        </p:nvGraphicFramePr>
        <p:xfrm>
          <a:off x="2060575" y="914400"/>
          <a:ext cx="8166100" cy="4367213"/>
        </p:xfrm>
        <a:graphic>
          <a:graphicData uri="http://schemas.openxmlformats.org/presentationml/2006/ole">
            <mc:AlternateContent xmlns:mc="http://schemas.openxmlformats.org/markup-compatibility/2006">
              <mc:Choice xmlns:v="urn:schemas-microsoft-com:vml" Requires="v">
                <p:oleObj name="Document" r:id="rId2" imgW="8234366" imgH="4403617" progId="Word.Document.8">
                  <p:embed/>
                </p:oleObj>
              </mc:Choice>
              <mc:Fallback>
                <p:oleObj name="Document" r:id="rId2" imgW="8234366" imgH="4403617"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4400"/>
                        <a:ext cx="8166100" cy="436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7042" name="对象 2">
            <a:extLst>
              <a:ext uri="{FF2B5EF4-FFF2-40B4-BE49-F238E27FC236}">
                <a16:creationId xmlns:a16="http://schemas.microsoft.com/office/drawing/2014/main" id="{476F9150-B7F7-6490-5794-DDEBFFAE5CB7}"/>
              </a:ext>
            </a:extLst>
          </p:cNvPr>
          <p:cNvGraphicFramePr>
            <a:graphicFrameLocks noChangeAspect="1"/>
          </p:cNvGraphicFramePr>
          <p:nvPr/>
        </p:nvGraphicFramePr>
        <p:xfrm>
          <a:off x="2060575" y="914400"/>
          <a:ext cx="8166100" cy="4367213"/>
        </p:xfrm>
        <a:graphic>
          <a:graphicData uri="http://schemas.openxmlformats.org/presentationml/2006/ole">
            <mc:AlternateContent xmlns:mc="http://schemas.openxmlformats.org/markup-compatibility/2006">
              <mc:Choice xmlns:v="urn:schemas-microsoft-com:vml" Requires="v">
                <p:oleObj name="Document" r:id="rId2" imgW="8234366" imgH="4410825" progId="Word.Document.8">
                  <p:embed/>
                </p:oleObj>
              </mc:Choice>
              <mc:Fallback>
                <p:oleObj name="Document" r:id="rId2" imgW="8234366" imgH="4410825"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4400"/>
                        <a:ext cx="8166100" cy="436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对象 2">
            <a:extLst>
              <a:ext uri="{FF2B5EF4-FFF2-40B4-BE49-F238E27FC236}">
                <a16:creationId xmlns:a16="http://schemas.microsoft.com/office/drawing/2014/main" id="{D8B708BD-0185-E98D-F5FC-A5AE261203E5}"/>
              </a:ext>
            </a:extLst>
          </p:cNvPr>
          <p:cNvGraphicFramePr>
            <a:graphicFrameLocks noChangeAspect="1"/>
          </p:cNvGraphicFramePr>
          <p:nvPr/>
        </p:nvGraphicFramePr>
        <p:xfrm>
          <a:off x="2060575" y="919163"/>
          <a:ext cx="8245475" cy="2870200"/>
        </p:xfrm>
        <a:graphic>
          <a:graphicData uri="http://schemas.openxmlformats.org/presentationml/2006/ole">
            <mc:AlternateContent xmlns:mc="http://schemas.openxmlformats.org/markup-compatibility/2006">
              <mc:Choice xmlns:v="urn:schemas-microsoft-com:vml" Requires="v">
                <p:oleObj name="Document" r:id="rId2" imgW="8234366" imgH="2892374" progId="Word.Document.8">
                  <p:embed/>
                </p:oleObj>
              </mc:Choice>
              <mc:Fallback>
                <p:oleObj name="Document" r:id="rId2" imgW="8234366" imgH="2892374"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9163"/>
                        <a:ext cx="82454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8066" name="对象 2">
            <a:extLst>
              <a:ext uri="{FF2B5EF4-FFF2-40B4-BE49-F238E27FC236}">
                <a16:creationId xmlns:a16="http://schemas.microsoft.com/office/drawing/2014/main" id="{7BFB4CD9-0BDF-9ED6-ED0C-AFDFEA937DC2}"/>
              </a:ext>
            </a:extLst>
          </p:cNvPr>
          <p:cNvGraphicFramePr>
            <a:graphicFrameLocks noChangeAspect="1"/>
          </p:cNvGraphicFramePr>
          <p:nvPr/>
        </p:nvGraphicFramePr>
        <p:xfrm>
          <a:off x="2060575" y="914400"/>
          <a:ext cx="8166100" cy="4872038"/>
        </p:xfrm>
        <a:graphic>
          <a:graphicData uri="http://schemas.openxmlformats.org/presentationml/2006/ole">
            <mc:AlternateContent xmlns:mc="http://schemas.openxmlformats.org/markup-compatibility/2006">
              <mc:Choice xmlns:v="urn:schemas-microsoft-com:vml" Requires="v">
                <p:oleObj name="Document" r:id="rId2" imgW="8234366" imgH="4920460" progId="Word.Document.8">
                  <p:embed/>
                </p:oleObj>
              </mc:Choice>
              <mc:Fallback>
                <p:oleObj name="Document" r:id="rId2" imgW="8234366" imgH="4920460"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4400"/>
                        <a:ext cx="8166100" cy="487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090" name="对象 2">
            <a:extLst>
              <a:ext uri="{FF2B5EF4-FFF2-40B4-BE49-F238E27FC236}">
                <a16:creationId xmlns:a16="http://schemas.microsoft.com/office/drawing/2014/main" id="{4C69CA49-0F1F-EFF6-B5E9-A86484FA8581}"/>
              </a:ext>
            </a:extLst>
          </p:cNvPr>
          <p:cNvGraphicFramePr>
            <a:graphicFrameLocks noChangeAspect="1"/>
          </p:cNvGraphicFramePr>
          <p:nvPr/>
        </p:nvGraphicFramePr>
        <p:xfrm>
          <a:off x="2060575" y="914400"/>
          <a:ext cx="8166100" cy="3814763"/>
        </p:xfrm>
        <a:graphic>
          <a:graphicData uri="http://schemas.openxmlformats.org/presentationml/2006/ole">
            <mc:AlternateContent xmlns:mc="http://schemas.openxmlformats.org/markup-compatibility/2006">
              <mc:Choice xmlns:v="urn:schemas-microsoft-com:vml" Requires="v">
                <p:oleObj name="Document" r:id="rId2" imgW="8234366" imgH="3860824" progId="Word.Document.8">
                  <p:embed/>
                </p:oleObj>
              </mc:Choice>
              <mc:Fallback>
                <p:oleObj name="Document" r:id="rId2" imgW="8234366" imgH="3860824"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4400"/>
                        <a:ext cx="8166100" cy="381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114" name="对象 2">
            <a:extLst>
              <a:ext uri="{FF2B5EF4-FFF2-40B4-BE49-F238E27FC236}">
                <a16:creationId xmlns:a16="http://schemas.microsoft.com/office/drawing/2014/main" id="{6436646F-55AB-1905-C802-CC35FDD860C9}"/>
              </a:ext>
            </a:extLst>
          </p:cNvPr>
          <p:cNvGraphicFramePr>
            <a:graphicFrameLocks noChangeAspect="1"/>
          </p:cNvGraphicFramePr>
          <p:nvPr/>
        </p:nvGraphicFramePr>
        <p:xfrm>
          <a:off x="2060575" y="914400"/>
          <a:ext cx="8166100" cy="4872038"/>
        </p:xfrm>
        <a:graphic>
          <a:graphicData uri="http://schemas.openxmlformats.org/presentationml/2006/ole">
            <mc:AlternateContent xmlns:mc="http://schemas.openxmlformats.org/markup-compatibility/2006">
              <mc:Choice xmlns:v="urn:schemas-microsoft-com:vml" Requires="v">
                <p:oleObj name="Document" r:id="rId2" imgW="8234366" imgH="4920460" progId="Word.Document.8">
                  <p:embed/>
                </p:oleObj>
              </mc:Choice>
              <mc:Fallback>
                <p:oleObj name="Document" r:id="rId2" imgW="8234366" imgH="4920460"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4400"/>
                        <a:ext cx="8166100" cy="487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138" name="对象 2">
            <a:extLst>
              <a:ext uri="{FF2B5EF4-FFF2-40B4-BE49-F238E27FC236}">
                <a16:creationId xmlns:a16="http://schemas.microsoft.com/office/drawing/2014/main" id="{9CE023B8-6A8E-DD6C-D56B-8285264EC39D}"/>
              </a:ext>
            </a:extLst>
          </p:cNvPr>
          <p:cNvGraphicFramePr>
            <a:graphicFrameLocks noChangeAspect="1"/>
          </p:cNvGraphicFramePr>
          <p:nvPr/>
        </p:nvGraphicFramePr>
        <p:xfrm>
          <a:off x="2060575" y="914400"/>
          <a:ext cx="8166100" cy="4872038"/>
        </p:xfrm>
        <a:graphic>
          <a:graphicData uri="http://schemas.openxmlformats.org/presentationml/2006/ole">
            <mc:AlternateContent xmlns:mc="http://schemas.openxmlformats.org/markup-compatibility/2006">
              <mc:Choice xmlns:v="urn:schemas-microsoft-com:vml" Requires="v">
                <p:oleObj name="Document" r:id="rId2" imgW="8234366" imgH="4913972" progId="Word.Document.8">
                  <p:embed/>
                </p:oleObj>
              </mc:Choice>
              <mc:Fallback>
                <p:oleObj name="Document" r:id="rId2" imgW="8234366" imgH="4913972"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4400"/>
                        <a:ext cx="8166100" cy="487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62" name="对象 2">
            <a:extLst>
              <a:ext uri="{FF2B5EF4-FFF2-40B4-BE49-F238E27FC236}">
                <a16:creationId xmlns:a16="http://schemas.microsoft.com/office/drawing/2014/main" id="{818A92D9-D80A-7CDD-2C13-C2E150FE41BF}"/>
              </a:ext>
            </a:extLst>
          </p:cNvPr>
          <p:cNvGraphicFramePr>
            <a:graphicFrameLocks noChangeAspect="1"/>
          </p:cNvGraphicFramePr>
          <p:nvPr/>
        </p:nvGraphicFramePr>
        <p:xfrm>
          <a:off x="2060575" y="765175"/>
          <a:ext cx="8166100" cy="4997450"/>
        </p:xfrm>
        <a:graphic>
          <a:graphicData uri="http://schemas.openxmlformats.org/presentationml/2006/ole">
            <mc:AlternateContent xmlns:mc="http://schemas.openxmlformats.org/markup-compatibility/2006">
              <mc:Choice xmlns:v="urn:schemas-microsoft-com:vml" Requires="v">
                <p:oleObj name="Document" r:id="rId2" imgW="8234366" imgH="5049851" progId="Word.Document.8">
                  <p:embed/>
                </p:oleObj>
              </mc:Choice>
              <mc:Fallback>
                <p:oleObj name="Document" r:id="rId2" imgW="8234366" imgH="5049851"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765175"/>
                        <a:ext cx="8166100" cy="499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186" name="对象 2">
            <a:extLst>
              <a:ext uri="{FF2B5EF4-FFF2-40B4-BE49-F238E27FC236}">
                <a16:creationId xmlns:a16="http://schemas.microsoft.com/office/drawing/2014/main" id="{5A1510C5-22C0-9EEF-DFFD-C1EA70919FFF}"/>
              </a:ext>
            </a:extLst>
          </p:cNvPr>
          <p:cNvGraphicFramePr>
            <a:graphicFrameLocks noChangeAspect="1"/>
          </p:cNvGraphicFramePr>
          <p:nvPr/>
        </p:nvGraphicFramePr>
        <p:xfrm>
          <a:off x="2060575" y="914400"/>
          <a:ext cx="8166100" cy="5313363"/>
        </p:xfrm>
        <a:graphic>
          <a:graphicData uri="http://schemas.openxmlformats.org/presentationml/2006/ole">
            <mc:AlternateContent xmlns:mc="http://schemas.openxmlformats.org/markup-compatibility/2006">
              <mc:Choice xmlns:v="urn:schemas-microsoft-com:vml" Requires="v">
                <p:oleObj name="Document" r:id="rId2" imgW="8234366" imgH="5370625" progId="Word.Document.8">
                  <p:embed/>
                </p:oleObj>
              </mc:Choice>
              <mc:Fallback>
                <p:oleObj name="Document" r:id="rId2" imgW="8234366" imgH="5370625"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4400"/>
                        <a:ext cx="8166100" cy="531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210" name="对象 2">
            <a:extLst>
              <a:ext uri="{FF2B5EF4-FFF2-40B4-BE49-F238E27FC236}">
                <a16:creationId xmlns:a16="http://schemas.microsoft.com/office/drawing/2014/main" id="{426E161F-9C35-7DF7-5339-5333C84FE9E2}"/>
              </a:ext>
            </a:extLst>
          </p:cNvPr>
          <p:cNvGraphicFramePr>
            <a:graphicFrameLocks noChangeAspect="1"/>
          </p:cNvGraphicFramePr>
          <p:nvPr/>
        </p:nvGraphicFramePr>
        <p:xfrm>
          <a:off x="2060575" y="914400"/>
          <a:ext cx="8166100" cy="3295650"/>
        </p:xfrm>
        <a:graphic>
          <a:graphicData uri="http://schemas.openxmlformats.org/presentationml/2006/ole">
            <mc:AlternateContent xmlns:mc="http://schemas.openxmlformats.org/markup-compatibility/2006">
              <mc:Choice xmlns:v="urn:schemas-microsoft-com:vml" Requires="v">
                <p:oleObj name="Document" r:id="rId2" imgW="8234366" imgH="3333168" progId="Word.Document.8">
                  <p:embed/>
                </p:oleObj>
              </mc:Choice>
              <mc:Fallback>
                <p:oleObj name="Document" r:id="rId2" imgW="8234366" imgH="3333168"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4400"/>
                        <a:ext cx="8166100"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文本框 2">
            <a:extLst>
              <a:ext uri="{FF2B5EF4-FFF2-40B4-BE49-F238E27FC236}">
                <a16:creationId xmlns:a16="http://schemas.microsoft.com/office/drawing/2014/main" id="{63ECF9DC-D458-8CEC-DCFB-A4B3E590F7ED}"/>
              </a:ext>
            </a:extLst>
          </p:cNvPr>
          <p:cNvSpPr txBox="1">
            <a:spLocks noChangeArrowheads="1"/>
          </p:cNvSpPr>
          <p:nvPr/>
        </p:nvSpPr>
        <p:spPr bwMode="auto">
          <a:xfrm>
            <a:off x="1992313" y="1412875"/>
            <a:ext cx="80645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800" b="1">
                <a:solidFill>
                  <a:srgbClr val="C00000"/>
                </a:solidFill>
                <a:latin typeface="Helvetica Neue"/>
              </a:rPr>
              <a:t>截尾</a:t>
            </a:r>
            <a:r>
              <a:rPr lang="zh-CN" altLang="en-US" sz="2800">
                <a:solidFill>
                  <a:srgbClr val="333333"/>
                </a:solidFill>
                <a:latin typeface="Helvetica Neue"/>
              </a:rPr>
              <a:t>是指</a:t>
            </a:r>
            <a:r>
              <a:rPr lang="zh-CN" altLang="en-US" sz="2800">
                <a:solidFill>
                  <a:srgbClr val="136EC2"/>
                </a:solidFill>
                <a:latin typeface="Helvetica Neue"/>
                <a:hlinkClick r:id="rId2"/>
              </a:rPr>
              <a:t>时间序列</a:t>
            </a:r>
            <a:r>
              <a:rPr lang="zh-CN" altLang="en-US" sz="2800">
                <a:solidFill>
                  <a:srgbClr val="333333"/>
                </a:solidFill>
                <a:latin typeface="Helvetica Neue"/>
              </a:rPr>
              <a:t>的</a:t>
            </a:r>
            <a:r>
              <a:rPr lang="zh-CN" altLang="en-US" sz="2800">
                <a:solidFill>
                  <a:srgbClr val="136EC2"/>
                </a:solidFill>
                <a:latin typeface="Helvetica Neue"/>
                <a:hlinkClick r:id="rId3"/>
              </a:rPr>
              <a:t>自相关函数</a:t>
            </a:r>
            <a:r>
              <a:rPr lang="zh-CN" altLang="en-US" sz="2800">
                <a:solidFill>
                  <a:srgbClr val="333333"/>
                </a:solidFill>
                <a:latin typeface="Helvetica Neue"/>
              </a:rPr>
              <a:t>（</a:t>
            </a:r>
            <a:r>
              <a:rPr lang="en-US" altLang="zh-CN" sz="2800">
                <a:solidFill>
                  <a:srgbClr val="333333"/>
                </a:solidFill>
                <a:latin typeface="Helvetica Neue"/>
              </a:rPr>
              <a:t>ACF</a:t>
            </a:r>
            <a:r>
              <a:rPr lang="zh-CN" altLang="en-US" sz="2800">
                <a:solidFill>
                  <a:srgbClr val="333333"/>
                </a:solidFill>
                <a:latin typeface="Helvetica Neue"/>
              </a:rPr>
              <a:t>）或偏自相关函数（</a:t>
            </a:r>
            <a:r>
              <a:rPr lang="en-US" altLang="zh-CN" sz="2800">
                <a:solidFill>
                  <a:srgbClr val="333333"/>
                </a:solidFill>
                <a:latin typeface="Helvetica Neue"/>
              </a:rPr>
              <a:t>PACF</a:t>
            </a:r>
            <a:r>
              <a:rPr lang="zh-CN" altLang="en-US" sz="2800">
                <a:solidFill>
                  <a:srgbClr val="333333"/>
                </a:solidFill>
                <a:latin typeface="Helvetica Neue"/>
              </a:rPr>
              <a:t>）在某阶后均为</a:t>
            </a:r>
            <a:r>
              <a:rPr lang="en-US" altLang="zh-CN" sz="2800">
                <a:solidFill>
                  <a:srgbClr val="333333"/>
                </a:solidFill>
                <a:latin typeface="Helvetica Neue"/>
              </a:rPr>
              <a:t>0</a:t>
            </a:r>
            <a:r>
              <a:rPr lang="zh-CN" altLang="en-US" sz="2800">
                <a:solidFill>
                  <a:srgbClr val="333333"/>
                </a:solidFill>
                <a:latin typeface="Helvetica Neue"/>
              </a:rPr>
              <a:t>的性质（比如</a:t>
            </a:r>
            <a:r>
              <a:rPr lang="en-US" altLang="zh-CN" sz="2800">
                <a:solidFill>
                  <a:srgbClr val="333333"/>
                </a:solidFill>
                <a:latin typeface="Helvetica Neue"/>
              </a:rPr>
              <a:t>AR</a:t>
            </a:r>
            <a:r>
              <a:rPr lang="zh-CN" altLang="en-US" sz="2800">
                <a:solidFill>
                  <a:srgbClr val="333333"/>
                </a:solidFill>
                <a:latin typeface="Helvetica Neue"/>
              </a:rPr>
              <a:t>的</a:t>
            </a:r>
            <a:r>
              <a:rPr lang="en-US" altLang="zh-CN" sz="2800">
                <a:solidFill>
                  <a:srgbClr val="333333"/>
                </a:solidFill>
                <a:latin typeface="Helvetica Neue"/>
              </a:rPr>
              <a:t>PACF</a:t>
            </a:r>
            <a:r>
              <a:rPr lang="zh-CN" altLang="en-US" sz="2800">
                <a:solidFill>
                  <a:srgbClr val="333333"/>
                </a:solidFill>
                <a:latin typeface="Helvetica Neue"/>
              </a:rPr>
              <a:t>）；</a:t>
            </a:r>
            <a:endParaRPr lang="en-US" altLang="zh-CN" sz="2800">
              <a:solidFill>
                <a:srgbClr val="333333"/>
              </a:solidFill>
              <a:latin typeface="Helvetica Neue"/>
            </a:endParaRPr>
          </a:p>
          <a:p>
            <a:pPr algn="just"/>
            <a:endParaRPr lang="en-US" altLang="zh-CN" sz="2800">
              <a:solidFill>
                <a:srgbClr val="333333"/>
              </a:solidFill>
              <a:latin typeface="Helvetica Neue"/>
            </a:endParaRPr>
          </a:p>
          <a:p>
            <a:pPr algn="just"/>
            <a:r>
              <a:rPr lang="zh-CN" altLang="en-US" sz="2800" b="1">
                <a:solidFill>
                  <a:srgbClr val="C00000"/>
                </a:solidFill>
                <a:latin typeface="Helvetica Neue"/>
              </a:rPr>
              <a:t>拖尾</a:t>
            </a:r>
            <a:r>
              <a:rPr lang="zh-CN" altLang="en-US" sz="2800">
                <a:solidFill>
                  <a:srgbClr val="333333"/>
                </a:solidFill>
                <a:latin typeface="Helvetica Neue"/>
              </a:rPr>
              <a:t>是</a:t>
            </a:r>
            <a:r>
              <a:rPr lang="en-US" altLang="zh-CN" sz="2800">
                <a:solidFill>
                  <a:srgbClr val="333333"/>
                </a:solidFill>
                <a:latin typeface="Helvetica Neue"/>
              </a:rPr>
              <a:t>ACF</a:t>
            </a:r>
            <a:r>
              <a:rPr lang="zh-CN" altLang="en-US" sz="2800">
                <a:solidFill>
                  <a:srgbClr val="333333"/>
                </a:solidFill>
                <a:latin typeface="Helvetica Neue"/>
              </a:rPr>
              <a:t>或</a:t>
            </a:r>
            <a:r>
              <a:rPr lang="en-US" altLang="zh-CN" sz="2800">
                <a:solidFill>
                  <a:srgbClr val="333333"/>
                </a:solidFill>
                <a:latin typeface="Helvetica Neue"/>
              </a:rPr>
              <a:t>PACF</a:t>
            </a:r>
            <a:r>
              <a:rPr lang="zh-CN" altLang="en-US" sz="2800">
                <a:solidFill>
                  <a:srgbClr val="333333"/>
                </a:solidFill>
                <a:latin typeface="Helvetica Neue"/>
              </a:rPr>
              <a:t>并不在某阶后均为</a:t>
            </a:r>
            <a:r>
              <a:rPr lang="en-US" altLang="zh-CN" sz="2800">
                <a:solidFill>
                  <a:srgbClr val="333333"/>
                </a:solidFill>
                <a:latin typeface="Helvetica Neue"/>
              </a:rPr>
              <a:t>0</a:t>
            </a:r>
            <a:r>
              <a:rPr lang="zh-CN" altLang="en-US" sz="2800">
                <a:solidFill>
                  <a:srgbClr val="333333"/>
                </a:solidFill>
                <a:latin typeface="Helvetica Neue"/>
              </a:rPr>
              <a:t>的性质（比如</a:t>
            </a:r>
            <a:r>
              <a:rPr lang="en-US" altLang="zh-CN" sz="2800">
                <a:solidFill>
                  <a:srgbClr val="333333"/>
                </a:solidFill>
                <a:latin typeface="Helvetica Neue"/>
              </a:rPr>
              <a:t>AR</a:t>
            </a:r>
            <a:r>
              <a:rPr lang="zh-CN" altLang="en-US" sz="2800">
                <a:solidFill>
                  <a:srgbClr val="333333"/>
                </a:solidFill>
                <a:latin typeface="Helvetica Neue"/>
              </a:rPr>
              <a:t>的</a:t>
            </a:r>
            <a:r>
              <a:rPr lang="en-US" altLang="zh-CN" sz="2800">
                <a:solidFill>
                  <a:srgbClr val="333333"/>
                </a:solidFill>
                <a:latin typeface="Helvetica Neue"/>
              </a:rPr>
              <a:t>ACF</a:t>
            </a:r>
            <a:r>
              <a:rPr lang="zh-CN" altLang="en-US" sz="2800">
                <a:solidFill>
                  <a:srgbClr val="333333"/>
                </a:solidFill>
                <a:latin typeface="Helvetica Neue"/>
              </a:rPr>
              <a:t>）</a:t>
            </a:r>
            <a:endParaRPr lang="zh-CN" altLang="en-US" sz="2800"/>
          </a:p>
        </p:txBody>
      </p:sp>
      <p:sp>
        <p:nvSpPr>
          <p:cNvPr id="5" name="文本框 4">
            <a:extLst>
              <a:ext uri="{FF2B5EF4-FFF2-40B4-BE49-F238E27FC236}">
                <a16:creationId xmlns:a16="http://schemas.microsoft.com/office/drawing/2014/main" id="{698A4914-AF4A-CABE-4C42-97B618A21F6C}"/>
              </a:ext>
            </a:extLst>
          </p:cNvPr>
          <p:cNvSpPr txBox="1"/>
          <p:nvPr/>
        </p:nvSpPr>
        <p:spPr>
          <a:xfrm>
            <a:off x="1992313" y="4437063"/>
            <a:ext cx="8064500" cy="1384300"/>
          </a:xfrm>
          <a:prstGeom prst="rect">
            <a:avLst/>
          </a:prstGeom>
          <a:noFill/>
        </p:spPr>
        <p:txBody>
          <a:bodyPr>
            <a:spAutoFit/>
          </a:bodyPr>
          <a:lstStyle/>
          <a:p>
            <a:pPr>
              <a:defRPr/>
            </a:pPr>
            <a:r>
              <a:rPr lang="en-US" altLang="zh-CN" sz="2800" b="1" dirty="0">
                <a:solidFill>
                  <a:srgbClr val="009999"/>
                </a:solidFill>
                <a:latin typeface="Helvetica Neue"/>
                <a:hlinkClick r:id="rId4"/>
              </a:rPr>
              <a:t>AR</a:t>
            </a:r>
            <a:r>
              <a:rPr lang="zh-CN" altLang="en-US" sz="2800" b="1" dirty="0">
                <a:solidFill>
                  <a:srgbClr val="C00000"/>
                </a:solidFill>
                <a:latin typeface="Helvetica Neue"/>
                <a:hlinkClick r:id="rId4"/>
              </a:rPr>
              <a:t>模型</a:t>
            </a:r>
            <a:r>
              <a:rPr lang="zh-CN" altLang="en-US" sz="2800" b="1" dirty="0">
                <a:solidFill>
                  <a:srgbClr val="C00000"/>
                </a:solidFill>
                <a:latin typeface="Helvetica Neue"/>
              </a:rPr>
              <a:t>：</a:t>
            </a:r>
            <a:r>
              <a:rPr lang="zh-CN" altLang="en-US" sz="2800" b="1" dirty="0">
                <a:solidFill>
                  <a:srgbClr val="C00000"/>
                </a:solidFill>
                <a:latin typeface="Helvetica Neue"/>
                <a:hlinkClick r:id="rId5"/>
              </a:rPr>
              <a:t>自相关系数</a:t>
            </a:r>
            <a:r>
              <a:rPr lang="zh-CN" altLang="en-US" sz="2800" b="1" dirty="0">
                <a:solidFill>
                  <a:srgbClr val="C00000"/>
                </a:solidFill>
                <a:latin typeface="Helvetica Neue"/>
              </a:rPr>
              <a:t>拖尾，偏自相关系数</a:t>
            </a:r>
            <a:r>
              <a:rPr lang="zh-CN" altLang="en-US" sz="2800" b="1" dirty="0">
                <a:solidFill>
                  <a:schemeClr val="accent1">
                    <a:lumMod val="50000"/>
                  </a:schemeClr>
                </a:solidFill>
                <a:latin typeface="Helvetica Neue"/>
              </a:rPr>
              <a:t>截尾</a:t>
            </a:r>
            <a:r>
              <a:rPr lang="zh-CN" altLang="en-US" sz="2800" b="1" dirty="0">
                <a:solidFill>
                  <a:srgbClr val="C00000"/>
                </a:solidFill>
                <a:latin typeface="Helvetica Neue"/>
              </a:rPr>
              <a:t>；</a:t>
            </a:r>
            <a:r>
              <a:rPr lang="en-US" altLang="zh-CN" sz="2800" b="1" dirty="0">
                <a:solidFill>
                  <a:srgbClr val="C00000"/>
                </a:solidFill>
                <a:latin typeface="Helvetica Neue"/>
              </a:rPr>
              <a:t>MA</a:t>
            </a:r>
            <a:r>
              <a:rPr lang="zh-CN" altLang="en-US" sz="2800" b="1" dirty="0">
                <a:solidFill>
                  <a:srgbClr val="C00000"/>
                </a:solidFill>
                <a:latin typeface="Helvetica Neue"/>
              </a:rPr>
              <a:t>模型：自相关系数</a:t>
            </a:r>
            <a:r>
              <a:rPr lang="zh-CN" altLang="en-US" sz="2800" b="1" dirty="0">
                <a:solidFill>
                  <a:schemeClr val="accent1">
                    <a:lumMod val="50000"/>
                  </a:schemeClr>
                </a:solidFill>
                <a:latin typeface="Helvetica Neue"/>
              </a:rPr>
              <a:t>截尾</a:t>
            </a:r>
            <a:r>
              <a:rPr lang="zh-CN" altLang="en-US" sz="2800" b="1" dirty="0">
                <a:solidFill>
                  <a:srgbClr val="C00000"/>
                </a:solidFill>
                <a:latin typeface="Helvetica Neue"/>
              </a:rPr>
              <a:t>，偏</a:t>
            </a:r>
            <a:r>
              <a:rPr lang="zh-CN" altLang="en-US" sz="2800" b="1" dirty="0">
                <a:solidFill>
                  <a:srgbClr val="C00000"/>
                </a:solidFill>
                <a:latin typeface="Helvetica Neue"/>
                <a:hlinkClick r:id="rId3"/>
              </a:rPr>
              <a:t>自相关函数</a:t>
            </a:r>
            <a:r>
              <a:rPr lang="zh-CN" altLang="en-US" sz="2800" b="1" dirty="0">
                <a:solidFill>
                  <a:srgbClr val="C00000"/>
                </a:solidFill>
                <a:latin typeface="Helvetica Neue"/>
              </a:rPr>
              <a:t>拖尾；</a:t>
            </a:r>
          </a:p>
          <a:p>
            <a:pPr>
              <a:defRPr/>
            </a:pPr>
            <a:r>
              <a:rPr lang="en-US" altLang="zh-CN" sz="2800" dirty="0">
                <a:solidFill>
                  <a:srgbClr val="136EC2"/>
                </a:solidFill>
                <a:latin typeface="Helvetica Neue"/>
                <a:hlinkClick r:id="rId6"/>
              </a:rPr>
              <a:t>ARMA</a:t>
            </a:r>
            <a:r>
              <a:rPr lang="zh-CN" altLang="en-US" sz="2800" dirty="0">
                <a:solidFill>
                  <a:srgbClr val="136EC2"/>
                </a:solidFill>
                <a:latin typeface="Helvetica Neue"/>
                <a:hlinkClick r:id="rId6"/>
              </a:rPr>
              <a:t>模型</a:t>
            </a:r>
            <a:r>
              <a:rPr lang="zh-CN" altLang="en-US" sz="2800" dirty="0">
                <a:solidFill>
                  <a:srgbClr val="333333"/>
                </a:solidFill>
                <a:latin typeface="Helvetica Neue"/>
              </a:rPr>
              <a:t>：自相关函数和偏自相关函数均拖尾。</a:t>
            </a:r>
          </a:p>
        </p:txBody>
      </p:sp>
    </p:spTree>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258" name="对象 2">
            <a:extLst>
              <a:ext uri="{FF2B5EF4-FFF2-40B4-BE49-F238E27FC236}">
                <a16:creationId xmlns:a16="http://schemas.microsoft.com/office/drawing/2014/main" id="{1D0623BA-FC46-1BAC-0299-BEFD4680E927}"/>
              </a:ext>
            </a:extLst>
          </p:cNvPr>
          <p:cNvGraphicFramePr>
            <a:graphicFrameLocks noChangeAspect="1"/>
          </p:cNvGraphicFramePr>
          <p:nvPr/>
        </p:nvGraphicFramePr>
        <p:xfrm>
          <a:off x="2060575" y="549275"/>
          <a:ext cx="8166100" cy="5832475"/>
        </p:xfrm>
        <a:graphic>
          <a:graphicData uri="http://schemas.openxmlformats.org/presentationml/2006/ole">
            <mc:AlternateContent xmlns:mc="http://schemas.openxmlformats.org/markup-compatibility/2006">
              <mc:Choice xmlns:v="urn:schemas-microsoft-com:vml" Requires="v">
                <p:oleObj name="Document" r:id="rId2" imgW="8234366" imgH="5882062" progId="Word.Document.8">
                  <p:embed/>
                </p:oleObj>
              </mc:Choice>
              <mc:Fallback>
                <p:oleObj name="Document" r:id="rId2" imgW="8234366" imgH="5882062"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549275"/>
                        <a:ext cx="8166100" cy="58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282" name="对象 2">
            <a:extLst>
              <a:ext uri="{FF2B5EF4-FFF2-40B4-BE49-F238E27FC236}">
                <a16:creationId xmlns:a16="http://schemas.microsoft.com/office/drawing/2014/main" id="{89F418D3-7671-61B7-6C2A-BF2BCCADB5D2}"/>
              </a:ext>
            </a:extLst>
          </p:cNvPr>
          <p:cNvGraphicFramePr>
            <a:graphicFrameLocks noChangeAspect="1"/>
          </p:cNvGraphicFramePr>
          <p:nvPr/>
        </p:nvGraphicFramePr>
        <p:xfrm>
          <a:off x="2060575" y="919163"/>
          <a:ext cx="8245475" cy="2870200"/>
        </p:xfrm>
        <a:graphic>
          <a:graphicData uri="http://schemas.openxmlformats.org/presentationml/2006/ole">
            <mc:AlternateContent xmlns:mc="http://schemas.openxmlformats.org/markup-compatibility/2006">
              <mc:Choice xmlns:v="urn:schemas-microsoft-com:vml" Requires="v">
                <p:oleObj name="Document" r:id="rId2" imgW="8257368" imgH="2894304" progId="Word.Document.8">
                  <p:embed/>
                </p:oleObj>
              </mc:Choice>
              <mc:Fallback>
                <p:oleObj name="Document" r:id="rId2" imgW="8257368" imgH="2894304"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9163"/>
                        <a:ext cx="82454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对象 2">
            <a:extLst>
              <a:ext uri="{FF2B5EF4-FFF2-40B4-BE49-F238E27FC236}">
                <a16:creationId xmlns:a16="http://schemas.microsoft.com/office/drawing/2014/main" id="{264BDD4E-9469-D000-F7B9-CB4C6021B904}"/>
              </a:ext>
            </a:extLst>
          </p:cNvPr>
          <p:cNvGraphicFramePr>
            <a:graphicFrameLocks noChangeAspect="1"/>
          </p:cNvGraphicFramePr>
          <p:nvPr/>
        </p:nvGraphicFramePr>
        <p:xfrm>
          <a:off x="1847850" y="836613"/>
          <a:ext cx="8245475" cy="2017712"/>
        </p:xfrm>
        <a:graphic>
          <a:graphicData uri="http://schemas.openxmlformats.org/presentationml/2006/ole">
            <mc:AlternateContent xmlns:mc="http://schemas.openxmlformats.org/markup-compatibility/2006">
              <mc:Choice xmlns:v="urn:schemas-microsoft-com:vml" Requires="v">
                <p:oleObj name="Document" r:id="rId2" imgW="8234366" imgH="2033853" progId="Word.Document.8">
                  <p:embed/>
                </p:oleObj>
              </mc:Choice>
              <mc:Fallback>
                <p:oleObj name="Document" r:id="rId2" imgW="8234366" imgH="2033853"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850" y="836613"/>
                        <a:ext cx="8245475"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3" name="对象 1">
            <a:extLst>
              <a:ext uri="{FF2B5EF4-FFF2-40B4-BE49-F238E27FC236}">
                <a16:creationId xmlns:a16="http://schemas.microsoft.com/office/drawing/2014/main" id="{B132CBBB-88E5-DA75-BFD0-BFA054316E1B}"/>
              </a:ext>
            </a:extLst>
          </p:cNvPr>
          <p:cNvGraphicFramePr>
            <a:graphicFrameLocks noChangeAspect="1"/>
          </p:cNvGraphicFramePr>
          <p:nvPr/>
        </p:nvGraphicFramePr>
        <p:xfrm>
          <a:off x="2351088" y="2593975"/>
          <a:ext cx="8166100" cy="835025"/>
        </p:xfrm>
        <a:graphic>
          <a:graphicData uri="http://schemas.openxmlformats.org/presentationml/2006/ole">
            <mc:AlternateContent xmlns:mc="http://schemas.openxmlformats.org/markup-compatibility/2006">
              <mc:Choice xmlns:v="urn:schemas-microsoft-com:vml" Requires="v">
                <p:oleObj name="Document" r:id="rId4" imgW="8171747" imgH="841942" progId="Word.Document.8">
                  <p:embed/>
                </p:oleObj>
              </mc:Choice>
              <mc:Fallback>
                <p:oleObj name="Document" r:id="rId4" imgW="8171747" imgH="841942" progId="Word.Document.8">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1088" y="2593975"/>
                        <a:ext cx="81661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4" name="对象 3">
            <a:extLst>
              <a:ext uri="{FF2B5EF4-FFF2-40B4-BE49-F238E27FC236}">
                <a16:creationId xmlns:a16="http://schemas.microsoft.com/office/drawing/2014/main" id="{B82777B9-4608-A7F2-B29A-6E68061A360D}"/>
              </a:ext>
            </a:extLst>
          </p:cNvPr>
          <p:cNvGraphicFramePr>
            <a:graphicFrameLocks noChangeAspect="1"/>
          </p:cNvGraphicFramePr>
          <p:nvPr/>
        </p:nvGraphicFramePr>
        <p:xfrm>
          <a:off x="1890713" y="3170238"/>
          <a:ext cx="8166100" cy="1482725"/>
        </p:xfrm>
        <a:graphic>
          <a:graphicData uri="http://schemas.openxmlformats.org/presentationml/2006/ole">
            <mc:AlternateContent xmlns:mc="http://schemas.openxmlformats.org/markup-compatibility/2006">
              <mc:Choice xmlns:v="urn:schemas-microsoft-com:vml" Requires="v">
                <p:oleObj name="Document" r:id="rId6" imgW="8171747" imgH="1493943" progId="Word.Document.8">
                  <p:embed/>
                </p:oleObj>
              </mc:Choice>
              <mc:Fallback>
                <p:oleObj name="Document" r:id="rId6" imgW="8171747" imgH="1493943" progId="Word.Document.8">
                  <p:embed/>
                  <p:pic>
                    <p:nvPicPr>
                      <p:cNvPr id="0" name="对象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90713" y="3170238"/>
                        <a:ext cx="8166100" cy="148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5" name="对象 4">
            <a:extLst>
              <a:ext uri="{FF2B5EF4-FFF2-40B4-BE49-F238E27FC236}">
                <a16:creationId xmlns:a16="http://schemas.microsoft.com/office/drawing/2014/main" id="{E2159732-E888-8A6E-D0C2-FC0C1B732F58}"/>
              </a:ext>
            </a:extLst>
          </p:cNvPr>
          <p:cNvGraphicFramePr>
            <a:graphicFrameLocks noChangeAspect="1"/>
          </p:cNvGraphicFramePr>
          <p:nvPr/>
        </p:nvGraphicFramePr>
        <p:xfrm>
          <a:off x="2097088" y="4405313"/>
          <a:ext cx="8102600" cy="1039812"/>
        </p:xfrm>
        <a:graphic>
          <a:graphicData uri="http://schemas.openxmlformats.org/presentationml/2006/ole">
            <mc:AlternateContent xmlns:mc="http://schemas.openxmlformats.org/markup-compatibility/2006">
              <mc:Choice xmlns:v="urn:schemas-microsoft-com:vml" Requires="v">
                <p:oleObj name="Document" r:id="rId8" imgW="8102291" imgH="1048823" progId="Word.Document.8">
                  <p:embed/>
                </p:oleObj>
              </mc:Choice>
              <mc:Fallback>
                <p:oleObj name="Document" r:id="rId8" imgW="8102291" imgH="1048823" progId="Word.Document.8">
                  <p:embed/>
                  <p:pic>
                    <p:nvPicPr>
                      <p:cNvPr id="0" name="对象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97088" y="4405313"/>
                        <a:ext cx="8102600"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6" name="对象 2">
            <a:extLst>
              <a:ext uri="{FF2B5EF4-FFF2-40B4-BE49-F238E27FC236}">
                <a16:creationId xmlns:a16="http://schemas.microsoft.com/office/drawing/2014/main" id="{BA1D3BC0-CEA6-4E6F-3C96-4A907A7AE040}"/>
              </a:ext>
            </a:extLst>
          </p:cNvPr>
          <p:cNvGraphicFramePr>
            <a:graphicFrameLocks noChangeAspect="1"/>
          </p:cNvGraphicFramePr>
          <p:nvPr/>
        </p:nvGraphicFramePr>
        <p:xfrm>
          <a:off x="2060575" y="914400"/>
          <a:ext cx="8166100" cy="2868613"/>
        </p:xfrm>
        <a:graphic>
          <a:graphicData uri="http://schemas.openxmlformats.org/presentationml/2006/ole">
            <mc:AlternateContent xmlns:mc="http://schemas.openxmlformats.org/markup-compatibility/2006">
              <mc:Choice xmlns:v="urn:schemas-microsoft-com:vml" Requires="v">
                <p:oleObj name="Document" r:id="rId2" imgW="8234366" imgH="2895978" progId="Word.Document.8">
                  <p:embed/>
                </p:oleObj>
              </mc:Choice>
              <mc:Fallback>
                <p:oleObj name="Document" r:id="rId2" imgW="8234366" imgH="2895978"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4400"/>
                        <a:ext cx="8166100" cy="286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330" name="对象 2">
            <a:extLst>
              <a:ext uri="{FF2B5EF4-FFF2-40B4-BE49-F238E27FC236}">
                <a16:creationId xmlns:a16="http://schemas.microsoft.com/office/drawing/2014/main" id="{05EE4132-61D2-FE52-754F-625684218F69}"/>
              </a:ext>
            </a:extLst>
          </p:cNvPr>
          <p:cNvGraphicFramePr>
            <a:graphicFrameLocks noChangeAspect="1"/>
          </p:cNvGraphicFramePr>
          <p:nvPr/>
        </p:nvGraphicFramePr>
        <p:xfrm>
          <a:off x="2060575" y="914400"/>
          <a:ext cx="8166100" cy="3721100"/>
        </p:xfrm>
        <a:graphic>
          <a:graphicData uri="http://schemas.openxmlformats.org/presentationml/2006/ole">
            <mc:AlternateContent xmlns:mc="http://schemas.openxmlformats.org/markup-compatibility/2006">
              <mc:Choice xmlns:v="urn:schemas-microsoft-com:vml" Requires="v">
                <p:oleObj name="Document" r:id="rId2" imgW="8234366" imgH="3754139" progId="Word.Document.8">
                  <p:embed/>
                </p:oleObj>
              </mc:Choice>
              <mc:Fallback>
                <p:oleObj name="Document" r:id="rId2" imgW="8234366" imgH="3754139"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4400"/>
                        <a:ext cx="8166100"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354" name="对象 2">
            <a:extLst>
              <a:ext uri="{FF2B5EF4-FFF2-40B4-BE49-F238E27FC236}">
                <a16:creationId xmlns:a16="http://schemas.microsoft.com/office/drawing/2014/main" id="{4E49C2B7-73DF-41E6-33A2-53E7E9477EAD}"/>
              </a:ext>
            </a:extLst>
          </p:cNvPr>
          <p:cNvGraphicFramePr>
            <a:graphicFrameLocks noChangeAspect="1"/>
          </p:cNvGraphicFramePr>
          <p:nvPr/>
        </p:nvGraphicFramePr>
        <p:xfrm>
          <a:off x="2060575" y="914400"/>
          <a:ext cx="8166100" cy="3468688"/>
        </p:xfrm>
        <a:graphic>
          <a:graphicData uri="http://schemas.openxmlformats.org/presentationml/2006/ole">
            <mc:AlternateContent xmlns:mc="http://schemas.openxmlformats.org/markup-compatibility/2006">
              <mc:Choice xmlns:v="urn:schemas-microsoft-com:vml" Requires="v">
                <p:oleObj name="Document" r:id="rId2" imgW="8257368" imgH="3500658" progId="Word.Document.8">
                  <p:embed/>
                </p:oleObj>
              </mc:Choice>
              <mc:Fallback>
                <p:oleObj name="Document" r:id="rId2" imgW="8257368" imgH="3500658"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4400"/>
                        <a:ext cx="8166100" cy="346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378" name="对象 2">
            <a:extLst>
              <a:ext uri="{FF2B5EF4-FFF2-40B4-BE49-F238E27FC236}">
                <a16:creationId xmlns:a16="http://schemas.microsoft.com/office/drawing/2014/main" id="{D7F81FC9-BB32-36CA-A855-027057F65E6A}"/>
              </a:ext>
            </a:extLst>
          </p:cNvPr>
          <p:cNvGraphicFramePr>
            <a:graphicFrameLocks noChangeAspect="1"/>
          </p:cNvGraphicFramePr>
          <p:nvPr>
            <p:extLst>
              <p:ext uri="{D42A27DB-BD31-4B8C-83A1-F6EECF244321}">
                <p14:modId xmlns:p14="http://schemas.microsoft.com/office/powerpoint/2010/main" val="4130527757"/>
              </p:ext>
            </p:extLst>
          </p:nvPr>
        </p:nvGraphicFramePr>
        <p:xfrm>
          <a:off x="2060575" y="914400"/>
          <a:ext cx="8166100" cy="3436938"/>
        </p:xfrm>
        <a:graphic>
          <a:graphicData uri="http://schemas.openxmlformats.org/presentationml/2006/ole">
            <mc:AlternateContent xmlns:mc="http://schemas.openxmlformats.org/markup-compatibility/2006">
              <mc:Choice xmlns:v="urn:schemas-microsoft-com:vml" Requires="v">
                <p:oleObj name="Document" r:id="rId2" imgW="8232844" imgH="3461689" progId="Word.Document.8">
                  <p:embed/>
                </p:oleObj>
              </mc:Choice>
              <mc:Fallback>
                <p:oleObj name="Document" r:id="rId2" imgW="8232844" imgH="3461689" progId="Word.Document.8">
                  <p:embed/>
                  <p:pic>
                    <p:nvPicPr>
                      <p:cNvPr id="0" name="对象 2"/>
                      <p:cNvPicPr>
                        <a:picLocks noChangeAspect="1" noChangeArrowheads="1"/>
                      </p:cNvPicPr>
                      <p:nvPr/>
                    </p:nvPicPr>
                    <p:blipFill>
                      <a:blip r:embed="rId3"/>
                      <a:srcRect/>
                      <a:stretch>
                        <a:fillRect/>
                      </a:stretch>
                    </p:blipFill>
                    <p:spPr bwMode="auto">
                      <a:xfrm>
                        <a:off x="2060575" y="914400"/>
                        <a:ext cx="8166100" cy="343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671A57-1DDC-70D0-6D27-43B04C1F024D}"/>
              </a:ext>
            </a:extLst>
          </p:cNvPr>
          <p:cNvSpPr txBox="1">
            <a:spLocks noRot="1" noChangeAspect="1" noMove="1" noResize="1" noEditPoints="1" noAdjustHandles="1" noChangeArrowheads="1" noChangeShapeType="1" noTextEdit="1"/>
          </p:cNvSpPr>
          <p:nvPr/>
        </p:nvSpPr>
        <p:spPr>
          <a:xfrm>
            <a:off x="2135560" y="1628800"/>
            <a:ext cx="7920880" cy="3970318"/>
          </a:xfrm>
          <a:prstGeom prst="rect">
            <a:avLst/>
          </a:prstGeom>
          <a:blipFill>
            <a:blip r:embed="rId2"/>
            <a:stretch>
              <a:fillRect l="-1538" t="-1536" r="-1538" b="-2765"/>
            </a:stretch>
          </a:blipFill>
        </p:spPr>
        <p:txBody>
          <a:bodyPr/>
          <a:lstStyle/>
          <a:p>
            <a:pPr>
              <a:defRPr/>
            </a:pPr>
            <a:r>
              <a:rPr lang="zh-CN" altLang="en-US">
                <a:noFill/>
              </a:rPr>
              <a:t> </a:t>
            </a:r>
          </a:p>
        </p:txBody>
      </p:sp>
    </p:spTree>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3426" name="对象 2">
            <a:extLst>
              <a:ext uri="{FF2B5EF4-FFF2-40B4-BE49-F238E27FC236}">
                <a16:creationId xmlns:a16="http://schemas.microsoft.com/office/drawing/2014/main" id="{F75D1884-CAE3-BE9B-E9C7-E3238079306B}"/>
              </a:ext>
            </a:extLst>
          </p:cNvPr>
          <p:cNvGraphicFramePr>
            <a:graphicFrameLocks noChangeAspect="1"/>
          </p:cNvGraphicFramePr>
          <p:nvPr/>
        </p:nvGraphicFramePr>
        <p:xfrm>
          <a:off x="2063750" y="44450"/>
          <a:ext cx="8166100" cy="6605588"/>
        </p:xfrm>
        <a:graphic>
          <a:graphicData uri="http://schemas.openxmlformats.org/presentationml/2006/ole">
            <mc:AlternateContent xmlns:mc="http://schemas.openxmlformats.org/markup-compatibility/2006">
              <mc:Choice xmlns:v="urn:schemas-microsoft-com:vml" Requires="v">
                <p:oleObj name="Document" r:id="rId2" imgW="8234366" imgH="6671022" progId="Word.Document.8">
                  <p:embed/>
                </p:oleObj>
              </mc:Choice>
              <mc:Fallback>
                <p:oleObj name="Document" r:id="rId2" imgW="8234366" imgH="6671022"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0" y="44450"/>
                        <a:ext cx="8166100" cy="660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4450" name="对象 2">
            <a:extLst>
              <a:ext uri="{FF2B5EF4-FFF2-40B4-BE49-F238E27FC236}">
                <a16:creationId xmlns:a16="http://schemas.microsoft.com/office/drawing/2014/main" id="{A3751A43-1549-2F3E-967A-4364514E2AB5}"/>
              </a:ext>
            </a:extLst>
          </p:cNvPr>
          <p:cNvGraphicFramePr>
            <a:graphicFrameLocks noChangeAspect="1"/>
          </p:cNvGraphicFramePr>
          <p:nvPr/>
        </p:nvGraphicFramePr>
        <p:xfrm>
          <a:off x="2060575" y="919163"/>
          <a:ext cx="8245475" cy="2870200"/>
        </p:xfrm>
        <a:graphic>
          <a:graphicData uri="http://schemas.openxmlformats.org/presentationml/2006/ole">
            <mc:AlternateContent xmlns:mc="http://schemas.openxmlformats.org/markup-compatibility/2006">
              <mc:Choice xmlns:v="urn:schemas-microsoft-com:vml" Requires="v">
                <p:oleObj name="Document" r:id="rId2" imgW="8234366" imgH="2895978" progId="Word.Document.8">
                  <p:embed/>
                </p:oleObj>
              </mc:Choice>
              <mc:Fallback>
                <p:oleObj name="Document" r:id="rId2" imgW="8234366" imgH="2895978"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9163"/>
                        <a:ext cx="82454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474" name="对象 2">
            <a:extLst>
              <a:ext uri="{FF2B5EF4-FFF2-40B4-BE49-F238E27FC236}">
                <a16:creationId xmlns:a16="http://schemas.microsoft.com/office/drawing/2014/main" id="{E325A6C5-715F-9DEF-DBE4-7E16D68D575C}"/>
              </a:ext>
            </a:extLst>
          </p:cNvPr>
          <p:cNvGraphicFramePr>
            <a:graphicFrameLocks noChangeAspect="1"/>
          </p:cNvGraphicFramePr>
          <p:nvPr/>
        </p:nvGraphicFramePr>
        <p:xfrm>
          <a:off x="2060575" y="919163"/>
          <a:ext cx="8245475" cy="2870200"/>
        </p:xfrm>
        <a:graphic>
          <a:graphicData uri="http://schemas.openxmlformats.org/presentationml/2006/ole">
            <mc:AlternateContent xmlns:mc="http://schemas.openxmlformats.org/markup-compatibility/2006">
              <mc:Choice xmlns:v="urn:schemas-microsoft-com:vml" Requires="v">
                <p:oleObj name="Document" r:id="rId2" imgW="8257368" imgH="2894304" progId="Word.Document.8">
                  <p:embed/>
                </p:oleObj>
              </mc:Choice>
              <mc:Fallback>
                <p:oleObj name="Document" r:id="rId2" imgW="8257368" imgH="2894304"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919163"/>
                        <a:ext cx="82454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498" name="对象 2">
            <a:extLst>
              <a:ext uri="{FF2B5EF4-FFF2-40B4-BE49-F238E27FC236}">
                <a16:creationId xmlns:a16="http://schemas.microsoft.com/office/drawing/2014/main" id="{DA25B8EA-95C8-47EE-8F55-3665F75C2D07}"/>
              </a:ext>
            </a:extLst>
          </p:cNvPr>
          <p:cNvGraphicFramePr>
            <a:graphicFrameLocks noChangeAspect="1"/>
          </p:cNvGraphicFramePr>
          <p:nvPr/>
        </p:nvGraphicFramePr>
        <p:xfrm>
          <a:off x="1911350" y="430213"/>
          <a:ext cx="8202613" cy="6829425"/>
        </p:xfrm>
        <a:graphic>
          <a:graphicData uri="http://schemas.openxmlformats.org/presentationml/2006/ole">
            <mc:AlternateContent xmlns:mc="http://schemas.openxmlformats.org/markup-compatibility/2006">
              <mc:Choice xmlns:v="urn:schemas-microsoft-com:vml" Requires="v">
                <p:oleObj name="Document" r:id="rId2" imgW="8384039" imgH="6958494" progId="Word.Document.8">
                  <p:embed/>
                </p:oleObj>
              </mc:Choice>
              <mc:Fallback>
                <p:oleObj name="Document" r:id="rId2" imgW="8384039" imgH="6958494"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1350" y="430213"/>
                        <a:ext cx="8202613" cy="682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7522" name="对象 2">
            <a:extLst>
              <a:ext uri="{FF2B5EF4-FFF2-40B4-BE49-F238E27FC236}">
                <a16:creationId xmlns:a16="http://schemas.microsoft.com/office/drawing/2014/main" id="{E826BB95-1243-8336-5F6D-5631D5EFBE8D}"/>
              </a:ext>
            </a:extLst>
          </p:cNvPr>
          <p:cNvGraphicFramePr>
            <a:graphicFrameLocks noChangeAspect="1"/>
          </p:cNvGraphicFramePr>
          <p:nvPr/>
        </p:nvGraphicFramePr>
        <p:xfrm>
          <a:off x="2060575" y="44450"/>
          <a:ext cx="8166100" cy="6794500"/>
        </p:xfrm>
        <a:graphic>
          <a:graphicData uri="http://schemas.openxmlformats.org/presentationml/2006/ole">
            <mc:AlternateContent xmlns:mc="http://schemas.openxmlformats.org/markup-compatibility/2006">
              <mc:Choice xmlns:v="urn:schemas-microsoft-com:vml" Requires="v">
                <p:oleObj name="Document" r:id="rId2" imgW="8257368" imgH="6856655" progId="Word.Document.8">
                  <p:embed/>
                </p:oleObj>
              </mc:Choice>
              <mc:Fallback>
                <p:oleObj name="Document" r:id="rId2" imgW="8257368" imgH="6856655" progId="Word.Document.8">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44450"/>
                        <a:ext cx="8166100" cy="679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theme/theme1.xml><?xml version="1.0" encoding="utf-8"?>
<a:theme xmlns:a="http://schemas.openxmlformats.org/drawingml/2006/main" name="总目录1">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CC0000"/>
          </a:solid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20000"/>
          </a:lnSpc>
          <a:spcBef>
            <a:spcPct val="0"/>
          </a:spcBef>
          <a:spcAft>
            <a:spcPct val="0"/>
          </a:spcAft>
          <a:buClrTx/>
          <a:buSzTx/>
          <a:buFontTx/>
          <a:buNone/>
          <a:tabLst/>
          <a:defRPr kumimoji="1" lang="zh-CN" altLang="en-US" sz="2600" b="1" i="0" u="none" strike="noStrike" cap="none" normalizeH="0" baseline="0" smtClean="0">
            <a:ln>
              <a:noFill/>
            </a:ln>
            <a:solidFill>
              <a:schemeClr val="tx2"/>
            </a:solidFill>
            <a:effectLst/>
            <a:latin typeface="Arial" charset="0"/>
            <a:ea typeface="华文中宋"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CC0000"/>
          </a:solid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20000"/>
          </a:lnSpc>
          <a:spcBef>
            <a:spcPct val="0"/>
          </a:spcBef>
          <a:spcAft>
            <a:spcPct val="0"/>
          </a:spcAft>
          <a:buClrTx/>
          <a:buSzTx/>
          <a:buFontTx/>
          <a:buNone/>
          <a:tabLst/>
          <a:defRPr kumimoji="1" lang="zh-CN" altLang="en-US" sz="2600" b="1" i="0" u="none" strike="noStrike" cap="none" normalizeH="0" baseline="0" smtClean="0">
            <a:ln>
              <a:noFill/>
            </a:ln>
            <a:solidFill>
              <a:schemeClr val="tx2"/>
            </a:solidFill>
            <a:effectLst/>
            <a:latin typeface="Arial" charset="0"/>
            <a:ea typeface="华文中宋"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内容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CC0000"/>
          </a:solid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20000"/>
          </a:lnSpc>
          <a:spcBef>
            <a:spcPct val="0"/>
          </a:spcBef>
          <a:spcAft>
            <a:spcPct val="0"/>
          </a:spcAft>
          <a:buClrTx/>
          <a:buSzTx/>
          <a:buFontTx/>
          <a:buNone/>
          <a:tabLst/>
          <a:defRPr kumimoji="1" lang="zh-CN" altLang="en-US" sz="2600" b="1" i="0" u="none" strike="noStrike" cap="none" normalizeH="0" baseline="0" smtClean="0">
            <a:ln>
              <a:noFill/>
            </a:ln>
            <a:solidFill>
              <a:schemeClr val="tx2"/>
            </a:solidFill>
            <a:effectLst/>
            <a:latin typeface="Arial" charset="0"/>
            <a:ea typeface="华文中宋"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CC0000"/>
          </a:solid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20000"/>
          </a:lnSpc>
          <a:spcBef>
            <a:spcPct val="0"/>
          </a:spcBef>
          <a:spcAft>
            <a:spcPct val="0"/>
          </a:spcAft>
          <a:buClrTx/>
          <a:buSzTx/>
          <a:buFontTx/>
          <a:buNone/>
          <a:tabLst/>
          <a:defRPr kumimoji="1" lang="zh-CN" altLang="en-US" sz="2600" b="1" i="0" u="none" strike="noStrike" cap="none" normalizeH="0" baseline="0" smtClean="0">
            <a:ln>
              <a:noFill/>
            </a:ln>
            <a:solidFill>
              <a:schemeClr val="tx2"/>
            </a:solidFill>
            <a:effectLst/>
            <a:latin typeface="Arial" charset="0"/>
            <a:ea typeface="华文中宋"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1-3节 行列式定义</Template>
  <TotalTime>6983</TotalTime>
  <Words>473</Words>
  <Application>Microsoft Office PowerPoint</Application>
  <PresentationFormat>宽屏</PresentationFormat>
  <Paragraphs>22</Paragraphs>
  <Slides>155</Slides>
  <Notes>0</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155</vt:i4>
      </vt:variant>
    </vt:vector>
  </HeadingPairs>
  <TitlesOfParts>
    <vt:vector size="169" baseType="lpstr">
      <vt:lpstr>Arial</vt:lpstr>
      <vt:lpstr>宋体</vt:lpstr>
      <vt:lpstr>Wingdings</vt:lpstr>
      <vt:lpstr>Calibri</vt:lpstr>
      <vt:lpstr>Times New Roman</vt:lpstr>
      <vt:lpstr>华文中宋</vt:lpstr>
      <vt:lpstr>楷体_GB2312</vt:lpstr>
      <vt:lpstr>华文行楷</vt:lpstr>
      <vt:lpstr>黑体</vt:lpstr>
      <vt:lpstr>Helvetica Neue</vt:lpstr>
      <vt:lpstr>-apple-system</vt:lpstr>
      <vt:lpstr>总目录1</vt:lpstr>
      <vt:lpstr>内容模板</vt:lpstr>
      <vt:lpstr>Microsoft Word 97 - 2003 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刘仁南</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 二阶与三阶行列式</dc:title>
  <dc:creator>刘仁南</dc:creator>
  <cp:lastModifiedBy>映雪 杨</cp:lastModifiedBy>
  <cp:revision>496</cp:revision>
  <dcterms:created xsi:type="dcterms:W3CDTF">2001-02-28T05:39:44Z</dcterms:created>
  <dcterms:modified xsi:type="dcterms:W3CDTF">2023-07-05T14:39:02Z</dcterms:modified>
</cp:coreProperties>
</file>