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A947-ADA8-4256-897B-329083FB55D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8334-1FE3-47F8-A9F6-2C2DAED4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3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A947-ADA8-4256-897B-329083FB55D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8334-1FE3-47F8-A9F6-2C2DAED4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A947-ADA8-4256-897B-329083FB55D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8334-1FE3-47F8-A9F6-2C2DAED4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A947-ADA8-4256-897B-329083FB55D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8334-1FE3-47F8-A9F6-2C2DAED4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8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A947-ADA8-4256-897B-329083FB55D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8334-1FE3-47F8-A9F6-2C2DAED4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A947-ADA8-4256-897B-329083FB55D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8334-1FE3-47F8-A9F6-2C2DAED4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0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A947-ADA8-4256-897B-329083FB55D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8334-1FE3-47F8-A9F6-2C2DAED4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A947-ADA8-4256-897B-329083FB55D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8334-1FE3-47F8-A9F6-2C2DAED4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4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A947-ADA8-4256-897B-329083FB55D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8334-1FE3-47F8-A9F6-2C2DAED4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8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A947-ADA8-4256-897B-329083FB55D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8334-1FE3-47F8-A9F6-2C2DAED4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A947-ADA8-4256-897B-329083FB55D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8334-1FE3-47F8-A9F6-2C2DAED4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A947-ADA8-4256-897B-329083FB55D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D8334-1FE3-47F8-A9F6-2C2DAED4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4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0"/>
            <a:ext cx="12203311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3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7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6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0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1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2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"/>
            <a:ext cx="12192000" cy="685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2023-11-27T05:21:56Z</dcterms:created>
  <dcterms:modified xsi:type="dcterms:W3CDTF">2023-11-27T05:22:19Z</dcterms:modified>
</cp:coreProperties>
</file>