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5272-4777-40DE-892A-9FAFA313251D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DD10-9E76-4A1F-88AC-042665D22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71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5272-4777-40DE-892A-9FAFA313251D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DD10-9E76-4A1F-88AC-042665D22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18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5272-4777-40DE-892A-9FAFA313251D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DD10-9E76-4A1F-88AC-042665D22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2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5272-4777-40DE-892A-9FAFA313251D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DD10-9E76-4A1F-88AC-042665D22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35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5272-4777-40DE-892A-9FAFA313251D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DD10-9E76-4A1F-88AC-042665D22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17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5272-4777-40DE-892A-9FAFA313251D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DD10-9E76-4A1F-88AC-042665D22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14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5272-4777-40DE-892A-9FAFA313251D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DD10-9E76-4A1F-88AC-042665D22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71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5272-4777-40DE-892A-9FAFA313251D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DD10-9E76-4A1F-88AC-042665D22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37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5272-4777-40DE-892A-9FAFA313251D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DD10-9E76-4A1F-88AC-042665D22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54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5272-4777-40DE-892A-9FAFA313251D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DD10-9E76-4A1F-88AC-042665D22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29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5272-4777-40DE-892A-9FAFA313251D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DD10-9E76-4A1F-88AC-042665D22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23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C5272-4777-40DE-892A-9FAFA313251D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9DD10-9E76-4A1F-88AC-042665D22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30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1735668" y="418254"/>
            <a:ext cx="8733652" cy="2954923"/>
            <a:chOff x="1735668" y="418254"/>
            <a:chExt cx="8733652" cy="2954923"/>
          </a:xfrm>
        </p:grpSpPr>
        <p:sp>
          <p:nvSpPr>
            <p:cNvPr id="24" name="正方形/長方形 23"/>
            <p:cNvSpPr/>
            <p:nvPr/>
          </p:nvSpPr>
          <p:spPr>
            <a:xfrm>
              <a:off x="1735668" y="418254"/>
              <a:ext cx="8733652" cy="29464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7206414" y="2728691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部屋に入る</a:t>
              </a:r>
              <a:endPara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770085" y="2677668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部屋</a:t>
              </a:r>
              <a:r>
                <a:rPr lang="ja-JP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を作る</a:t>
              </a:r>
              <a:endPara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cxnSp>
          <p:nvCxnSpPr>
            <p:cNvPr id="29" name="直線コネクタ 28"/>
            <p:cNvCxnSpPr/>
            <p:nvPr/>
          </p:nvCxnSpPr>
          <p:spPr>
            <a:xfrm>
              <a:off x="6098737" y="494512"/>
              <a:ext cx="0" cy="287866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1013" y="583015"/>
              <a:ext cx="2094653" cy="2094653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6063" y="624541"/>
              <a:ext cx="2094653" cy="2094653"/>
            </a:xfrm>
            <a:prstGeom prst="rect">
              <a:avLst/>
            </a:prstGeom>
          </p:spPr>
        </p:pic>
      </p:grpSp>
      <p:grpSp>
        <p:nvGrpSpPr>
          <p:cNvPr id="37" name="グループ化 36"/>
          <p:cNvGrpSpPr/>
          <p:nvPr/>
        </p:nvGrpSpPr>
        <p:grpSpPr>
          <a:xfrm>
            <a:off x="1735668" y="3759143"/>
            <a:ext cx="8733652" cy="2954481"/>
            <a:chOff x="1735668" y="3759143"/>
            <a:chExt cx="8733652" cy="2954481"/>
          </a:xfrm>
        </p:grpSpPr>
        <p:grpSp>
          <p:nvGrpSpPr>
            <p:cNvPr id="35" name="グループ化 34"/>
            <p:cNvGrpSpPr/>
            <p:nvPr/>
          </p:nvGrpSpPr>
          <p:grpSpPr>
            <a:xfrm>
              <a:off x="1735668" y="3759143"/>
              <a:ext cx="8733652" cy="2954481"/>
              <a:chOff x="1735668" y="3759143"/>
              <a:chExt cx="8733652" cy="2954481"/>
            </a:xfrm>
          </p:grpSpPr>
          <p:sp>
            <p:nvSpPr>
              <p:cNvPr id="9" name="正方形/長方形 8"/>
              <p:cNvSpPr/>
              <p:nvPr/>
            </p:nvSpPr>
            <p:spPr>
              <a:xfrm>
                <a:off x="1735668" y="3759143"/>
                <a:ext cx="8733652" cy="2946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" name="直線コネクタ 5"/>
              <p:cNvCxnSpPr/>
              <p:nvPr/>
            </p:nvCxnSpPr>
            <p:spPr>
              <a:xfrm>
                <a:off x="4641100" y="3826934"/>
                <a:ext cx="0" cy="287866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テキスト ボックス 16"/>
              <p:cNvSpPr txBox="1"/>
              <p:nvPr/>
            </p:nvSpPr>
            <p:spPr>
              <a:xfrm>
                <a:off x="8097396" y="6128849"/>
                <a:ext cx="18261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3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G創英角ｺﾞｼｯｸUB" panose="020B0909000000000000" pitchFamily="49" charset="-128"/>
                    <a:ea typeface="HG創英角ｺﾞｼｯｸUB" panose="020B0909000000000000" pitchFamily="49" charset="-128"/>
                  </a:rPr>
                  <a:t>結果発表</a:t>
                </a:r>
                <a:endParaRPr kumimoji="1" lang="ja-JP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4984239" y="6128848"/>
                <a:ext cx="22365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G創英角ｺﾞｼｯｸUB" panose="020B0909000000000000" pitchFamily="49" charset="-128"/>
                    <a:ea typeface="HG創英角ｺﾞｼｯｸUB" panose="020B0909000000000000" pitchFamily="49" charset="-128"/>
                  </a:rPr>
                  <a:t>問題</a:t>
                </a:r>
                <a:r>
                  <a:rPr kumimoji="1" lang="ja-JP" altLang="en-US" sz="3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G創英角ｺﾞｼｯｸUB" panose="020B0909000000000000" pitchFamily="49" charset="-128"/>
                    <a:ea typeface="HG創英角ｺﾞｼｯｸUB" panose="020B0909000000000000" pitchFamily="49" charset="-128"/>
                  </a:rPr>
                  <a:t>を出す</a:t>
                </a:r>
                <a:endParaRPr kumimoji="1" lang="ja-JP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2255605" y="6077826"/>
                <a:ext cx="18261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3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G創英角ｺﾞｼｯｸUB" panose="020B0909000000000000" pitchFamily="49" charset="-128"/>
                    <a:ea typeface="HG創英角ｺﾞｼｯｸUB" panose="020B0909000000000000" pitchFamily="49" charset="-128"/>
                  </a:rPr>
                  <a:t>退出する</a:t>
                </a:r>
                <a:endParaRPr kumimoji="1" lang="ja-JP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endParaRPr>
              </a:p>
            </p:txBody>
          </p:sp>
          <p:cxnSp>
            <p:nvCxnSpPr>
              <p:cNvPr id="23" name="直線コネクタ 22"/>
              <p:cNvCxnSpPr/>
              <p:nvPr/>
            </p:nvCxnSpPr>
            <p:spPr>
              <a:xfrm>
                <a:off x="7555007" y="3826934"/>
                <a:ext cx="0" cy="287866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" name="図 3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51410" y="3983393"/>
                <a:ext cx="2094653" cy="2094653"/>
              </a:xfrm>
              <a:prstGeom prst="rect">
                <a:avLst/>
              </a:prstGeom>
            </p:spPr>
          </p:pic>
          <p:pic>
            <p:nvPicPr>
              <p:cNvPr id="33" name="図 3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1349" y="3951704"/>
                <a:ext cx="2094653" cy="2094653"/>
              </a:xfrm>
              <a:prstGeom prst="rect">
                <a:avLst/>
              </a:prstGeom>
            </p:spPr>
          </p:pic>
          <p:pic>
            <p:nvPicPr>
              <p:cNvPr id="34" name="図 3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3139" y="3951705"/>
                <a:ext cx="2094653" cy="2094653"/>
              </a:xfrm>
              <a:prstGeom prst="rect">
                <a:avLst/>
              </a:prstGeom>
            </p:spPr>
          </p:pic>
        </p:grpSp>
        <p:sp>
          <p:nvSpPr>
            <p:cNvPr id="36" name="楕円 35"/>
            <p:cNvSpPr/>
            <p:nvPr/>
          </p:nvSpPr>
          <p:spPr>
            <a:xfrm>
              <a:off x="8533519" y="4334937"/>
              <a:ext cx="909405" cy="815574"/>
            </a:xfrm>
            <a:prstGeom prst="ellipse">
              <a:avLst/>
            </a:prstGeom>
            <a:solidFill>
              <a:srgbClr val="EC5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2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74285" y="2381726"/>
            <a:ext cx="264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rgb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(236, 95, 71)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982" y="745066"/>
            <a:ext cx="2438400" cy="24384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745066"/>
            <a:ext cx="2438400" cy="24384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00" y="2612558"/>
            <a:ext cx="2438400" cy="24384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3920066"/>
            <a:ext cx="2438400" cy="24384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342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3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19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赤山 直生</dc:creator>
  <cp:lastModifiedBy>赤山 直生</cp:lastModifiedBy>
  <cp:revision>54</cp:revision>
  <dcterms:created xsi:type="dcterms:W3CDTF">2020-08-19T01:49:54Z</dcterms:created>
  <dcterms:modified xsi:type="dcterms:W3CDTF">2020-10-05T18:10:03Z</dcterms:modified>
</cp:coreProperties>
</file>