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2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F9FF00"/>
    <a:srgbClr val="0020FF"/>
    <a:srgbClr val="EC5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1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18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35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17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14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71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37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4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2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5272-4777-40DE-892A-9FAFA313251D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3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5272-4777-40DE-892A-9FAFA313251D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DD10-9E76-4A1F-88AC-042665D22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30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735668" y="418254"/>
            <a:ext cx="8733652" cy="2954923"/>
            <a:chOff x="1735668" y="418254"/>
            <a:chExt cx="8733652" cy="2954923"/>
          </a:xfrm>
        </p:grpSpPr>
        <p:sp>
          <p:nvSpPr>
            <p:cNvPr id="24" name="正方形/長方形 23"/>
            <p:cNvSpPr/>
            <p:nvPr/>
          </p:nvSpPr>
          <p:spPr>
            <a:xfrm>
              <a:off x="1735668" y="418254"/>
              <a:ext cx="8733652" cy="2946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206414" y="2728691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部屋に入る</a:t>
              </a:r>
              <a:endPara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770085" y="2677668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部屋</a:t>
              </a:r>
              <a:r>
                <a:rPr lang="ja-JP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を作る</a:t>
              </a:r>
              <a:endPara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cxnSp>
          <p:nvCxnSpPr>
            <p:cNvPr id="29" name="直線コネクタ 28"/>
            <p:cNvCxnSpPr/>
            <p:nvPr/>
          </p:nvCxnSpPr>
          <p:spPr>
            <a:xfrm>
              <a:off x="6098737" y="494512"/>
              <a:ext cx="0" cy="28786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63" y="650163"/>
            <a:ext cx="2094653" cy="209465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12" y="583015"/>
            <a:ext cx="2094653" cy="2094653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735668" y="3605086"/>
            <a:ext cx="8733652" cy="294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41" y="3769626"/>
            <a:ext cx="2094653" cy="209465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12" y="3820870"/>
            <a:ext cx="2094653" cy="2094653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590860" y="5915523"/>
            <a:ext cx="3467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ゲームを開始する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5269" y="58645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退出する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6098737" y="3681344"/>
            <a:ext cx="0" cy="28786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17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1735668" y="418254"/>
            <a:ext cx="8733652" cy="294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88876" y="1537539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しばらくお待ちください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35668" y="3703321"/>
            <a:ext cx="8733652" cy="2946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58319" y="4822606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選択してください</a:t>
            </a:r>
            <a:endParaRPr kumimoji="1"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" name="右矢印 1"/>
          <p:cNvSpPr/>
          <p:nvPr/>
        </p:nvSpPr>
        <p:spPr>
          <a:xfrm rot="16200000">
            <a:off x="5780761" y="4105479"/>
            <a:ext cx="643466" cy="4521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735668" y="3759143"/>
            <a:ext cx="8733652" cy="29464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58" y="3961674"/>
            <a:ext cx="2094653" cy="2094653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>
            <a:off x="4641100" y="3793066"/>
            <a:ext cx="0" cy="28786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050421" y="607782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効果を使う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08836" y="3831987"/>
            <a:ext cx="57604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執事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勝利条件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殺人鬼をボイラー室に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入れる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効果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相談中に正体を公開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したら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「伏せた２枚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」を確認し、投票権を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失う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735668" y="10141"/>
            <a:ext cx="8733652" cy="29464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4641100" y="44064"/>
            <a:ext cx="0" cy="28786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050421" y="232882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効果を使う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81" y="191173"/>
            <a:ext cx="2094653" cy="2094653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4708836" y="82985"/>
            <a:ext cx="57604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探偵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勝利条件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殺人鬼をボイラー室に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入れる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効果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相談中に正体を公開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したら即座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に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人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ボイラー室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行きにしてゲーム終了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735668" y="2956596"/>
            <a:ext cx="8733652" cy="781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89424" y="30547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投票する</a:t>
            </a:r>
            <a:endParaRPr kumimoji="1" lang="ja-JP" altLang="en-US" sz="3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735668" y="6705598"/>
            <a:ext cx="8733652" cy="781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89424" y="68037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投票する</a:t>
            </a:r>
            <a:endParaRPr kumimoji="1" lang="ja-JP" altLang="en-US" sz="3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318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735668" y="3759143"/>
            <a:ext cx="8733652" cy="29464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08836" y="3865882"/>
            <a:ext cx="57604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富豪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勝利条件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殺人鬼をボイラー室に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入れる</a:t>
            </a:r>
          </a:p>
          <a:p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効果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自分の票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を２票分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とする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735668" y="395764"/>
            <a:ext cx="8733652" cy="29464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08836" y="502503"/>
            <a:ext cx="57604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弁護士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勝利条件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殺人鬼をボイラー室に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入れる</a:t>
            </a:r>
          </a:p>
          <a:p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効果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投票開示後に誰か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の票を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無効化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26" y="855559"/>
            <a:ext cx="2094653" cy="209465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57" y="4218938"/>
            <a:ext cx="2094653" cy="209465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735668" y="3342220"/>
            <a:ext cx="8733652" cy="781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89424" y="34403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投票する</a:t>
            </a:r>
            <a:endParaRPr kumimoji="1" lang="ja-JP" altLang="en-US" sz="3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35668" y="6699463"/>
            <a:ext cx="8733652" cy="781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89424" y="67975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投票する</a:t>
            </a:r>
            <a:endParaRPr kumimoji="1" lang="ja-JP" altLang="en-US" sz="3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94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735668" y="3759143"/>
            <a:ext cx="8733652" cy="29464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26" y="4218938"/>
            <a:ext cx="2094653" cy="2094653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1735668" y="395764"/>
            <a:ext cx="8733652" cy="29464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26" y="855559"/>
            <a:ext cx="2094653" cy="209465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4708836" y="3865882"/>
            <a:ext cx="57604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0020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客人（青）</a:t>
            </a:r>
            <a:endParaRPr kumimoji="1" lang="en-US" altLang="ja-JP" sz="3200" dirty="0" smtClean="0">
              <a:solidFill>
                <a:srgbClr val="0020FF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勝利条件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殺人鬼をボイラー室に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入れる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08836" y="502503"/>
            <a:ext cx="57604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客人（赤）</a:t>
            </a:r>
            <a:endParaRPr kumimoji="1" lang="en-US" altLang="ja-JP" sz="3200" dirty="0" smtClean="0">
              <a:solidFill>
                <a:srgbClr val="FF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勝利条件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殺人鬼をボイラー室に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入れる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735668" y="3342220"/>
            <a:ext cx="8733652" cy="781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89424" y="34403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投票する</a:t>
            </a:r>
            <a:endParaRPr kumimoji="1" lang="ja-JP" altLang="en-US" sz="3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735668" y="6699463"/>
            <a:ext cx="8733652" cy="781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89424" y="67975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投票する</a:t>
            </a:r>
            <a:endParaRPr kumimoji="1" lang="ja-JP" altLang="en-US" sz="3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170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735668" y="3759143"/>
            <a:ext cx="8733652" cy="2946456"/>
          </a:xfrm>
          <a:prstGeom prst="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26" y="4218938"/>
            <a:ext cx="2094653" cy="2094653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1735668" y="395764"/>
            <a:ext cx="8733652" cy="29464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26" y="855558"/>
            <a:ext cx="2094653" cy="209465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4708836" y="3865882"/>
            <a:ext cx="57604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爆弾魔</a:t>
            </a:r>
            <a:endParaRPr lang="en-US" altLang="ja-JP" dirty="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lang="en-US" altLang="ja-JP" dirty="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勝利条件</a:t>
            </a:r>
            <a:endParaRPr lang="en-US" altLang="ja-JP" dirty="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自分がボイラー室に</a:t>
            </a:r>
            <a:r>
              <a:rPr lang="ja-JP" altLang="en-US" sz="24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入る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08836" y="502503"/>
            <a:ext cx="57604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F9FF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客人（黄）</a:t>
            </a:r>
            <a:endParaRPr kumimoji="1" lang="en-US" altLang="ja-JP" sz="3200" dirty="0" smtClean="0">
              <a:solidFill>
                <a:srgbClr val="F9FF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勝利条件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殺人鬼をボイラー室に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入れる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735668" y="3342220"/>
            <a:ext cx="8733652" cy="781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89424" y="34403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投票する</a:t>
            </a:r>
            <a:endParaRPr kumimoji="1" lang="ja-JP" altLang="en-US" sz="3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735668" y="6699463"/>
            <a:ext cx="8733652" cy="781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89424" y="67975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投票する</a:t>
            </a:r>
            <a:endParaRPr kumimoji="1" lang="ja-JP" altLang="en-US" sz="3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387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735668" y="3759143"/>
            <a:ext cx="8733652" cy="29464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24" y="4218938"/>
            <a:ext cx="2094653" cy="2094653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1735668" y="395764"/>
            <a:ext cx="8733652" cy="29464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25" y="855558"/>
            <a:ext cx="2094653" cy="209465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4708836" y="3865882"/>
            <a:ext cx="57604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共謀者</a:t>
            </a:r>
            <a:endParaRPr lang="en-US" altLang="ja-JP" dirty="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lang="en-US" altLang="ja-JP" dirty="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勝利条件</a:t>
            </a:r>
            <a:endParaRPr lang="en-US" altLang="ja-JP" dirty="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殺人鬼</a:t>
            </a:r>
            <a:r>
              <a:rPr lang="ja-JP" altLang="en-US" sz="24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が</a:t>
            </a:r>
            <a:r>
              <a:rPr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ボイラー室に入らなければ勝ち</a:t>
            </a:r>
            <a:endParaRPr lang="ja-JP" altLang="en-US" sz="2400" dirty="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08836" y="502503"/>
            <a:ext cx="57604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殺人鬼</a:t>
            </a:r>
            <a:endParaRPr kumimoji="1" lang="en-US" altLang="ja-JP" sz="3200" dirty="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lang="en-US" altLang="ja-JP" dirty="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勝利条件</a:t>
            </a:r>
            <a:endParaRPr lang="en-US" altLang="ja-JP" dirty="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自分がボイラー室に入らなければ勝ち</a:t>
            </a:r>
            <a:endParaRPr lang="ja-JP" altLang="en-US" sz="2400" dirty="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35668" y="3342220"/>
            <a:ext cx="8733652" cy="781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89424" y="34403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投票する</a:t>
            </a:r>
            <a:endParaRPr kumimoji="1" lang="ja-JP" altLang="en-US" sz="3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735668" y="6699463"/>
            <a:ext cx="8733652" cy="781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89424" y="67975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投票する</a:t>
            </a:r>
            <a:endParaRPr kumimoji="1" lang="ja-JP" altLang="en-US" sz="3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33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72" y="2173937"/>
            <a:ext cx="2094653" cy="209465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045" y="4493800"/>
            <a:ext cx="2094653" cy="209465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9" y="4493800"/>
            <a:ext cx="2094653" cy="209465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4493802"/>
            <a:ext cx="2094653" cy="209465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45" y="151798"/>
            <a:ext cx="2094653" cy="209465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25" y="-33321"/>
            <a:ext cx="2094653" cy="209465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58" y="175806"/>
            <a:ext cx="2094653" cy="2094653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851" y="175807"/>
            <a:ext cx="2094653" cy="209465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98" y="4493803"/>
            <a:ext cx="2094653" cy="209465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65" y="4493804"/>
            <a:ext cx="2094653" cy="2094653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99" y="2173938"/>
            <a:ext cx="2094653" cy="209465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065" y="2173939"/>
            <a:ext cx="2094653" cy="209465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940"/>
            <a:ext cx="2094653" cy="209465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64" y="4493802"/>
            <a:ext cx="2094653" cy="20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3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198</Words>
  <Application>Microsoft Office PowerPoint</Application>
  <PresentationFormat>ワイド画面</PresentationFormat>
  <Paragraphs>72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赤山 直生</dc:creator>
  <cp:lastModifiedBy>赤山 直生</cp:lastModifiedBy>
  <cp:revision>130</cp:revision>
  <dcterms:created xsi:type="dcterms:W3CDTF">2020-08-19T01:49:54Z</dcterms:created>
  <dcterms:modified xsi:type="dcterms:W3CDTF">2020-10-15T16:04:58Z</dcterms:modified>
</cp:coreProperties>
</file>