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  <p:sldMasterId id="2147483948" r:id="rId2"/>
    <p:sldMasterId id="2147483950" r:id="rId3"/>
    <p:sldMasterId id="2147483683" r:id="rId4"/>
  </p:sldMasterIdLst>
  <p:notesMasterIdLst>
    <p:notesMasterId r:id="rId33"/>
  </p:notesMasterIdLst>
  <p:handoutMasterIdLst>
    <p:handoutMasterId r:id="rId34"/>
  </p:handoutMasterIdLst>
  <p:sldIdLst>
    <p:sldId id="603" r:id="rId5"/>
    <p:sldId id="2147483483" r:id="rId6"/>
    <p:sldId id="2500" r:id="rId7"/>
    <p:sldId id="2147483499" r:id="rId8"/>
    <p:sldId id="2147483515" r:id="rId9"/>
    <p:sldId id="2147483517" r:id="rId10"/>
    <p:sldId id="2147483508" r:id="rId11"/>
    <p:sldId id="2147483520" r:id="rId12"/>
    <p:sldId id="2147483521" r:id="rId13"/>
    <p:sldId id="2147483524" r:id="rId14"/>
    <p:sldId id="2147483525" r:id="rId15"/>
    <p:sldId id="2147483523" r:id="rId16"/>
    <p:sldId id="2147483526" r:id="rId17"/>
    <p:sldId id="2147483527" r:id="rId18"/>
    <p:sldId id="2147483509" r:id="rId19"/>
    <p:sldId id="2147483513" r:id="rId20"/>
    <p:sldId id="2147483514" r:id="rId21"/>
    <p:sldId id="2147483528" r:id="rId22"/>
    <p:sldId id="2147483529" r:id="rId23"/>
    <p:sldId id="2147483510" r:id="rId24"/>
    <p:sldId id="2147483530" r:id="rId25"/>
    <p:sldId id="2147483531" r:id="rId26"/>
    <p:sldId id="2147483522" r:id="rId27"/>
    <p:sldId id="2147483532" r:id="rId28"/>
    <p:sldId id="2516" r:id="rId29"/>
    <p:sldId id="2147483506" r:id="rId30"/>
    <p:sldId id="582" r:id="rId31"/>
    <p:sldId id="2419" r:id="rId32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74153"/>
    <a:srgbClr val="FFFFFF"/>
    <a:srgbClr val="66BA36"/>
    <a:srgbClr val="221815"/>
    <a:srgbClr val="FFFF00"/>
    <a:srgbClr val="1D1D1A"/>
    <a:srgbClr val="595757"/>
    <a:srgbClr val="91A2BF"/>
    <a:srgbClr val="E4EBEA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59" autoAdjust="0"/>
    <p:restoredTop sz="96291" autoAdjust="0"/>
  </p:normalViewPr>
  <p:slideViewPr>
    <p:cSldViewPr snapToGrid="0" snapToObjects="1">
      <p:cViewPr varScale="1">
        <p:scale>
          <a:sx n="93" d="100"/>
          <a:sy n="93" d="100"/>
        </p:scale>
        <p:origin x="452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4602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0A32D-C200-E957-3B0F-EDCA67C64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FDF61FD-BA07-20EF-2B81-B5EAB793AC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3F0584F-702B-EFA9-27D9-D72701C708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EA9D7E-0106-1BCB-1254-1750831F0F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2458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074E1-3AFA-EF0F-7C9E-59168F343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BE75994-C08B-14E1-AA46-B9AC980956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EF2AA3B-FEA5-A93C-A5F8-00A813F11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E233E1-4FC5-0197-F03D-69F5005C8F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1025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52C23-C792-0984-D5AB-BB38C79B2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EC7C821-ED8C-C4C2-C16C-48D0920B13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BD14BB9-3A6C-EE78-D58C-B0B6DA041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60D2E0-8FFA-5035-8B8C-E61D2ECA53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5725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386E4-6D14-F367-2882-2D2FFF751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4295A2C-4C1E-9D8E-28BF-4E70E7204B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138460B-9594-4696-5453-99DD0280B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31A99D-5B01-D763-AD4A-9C8ACCDB3A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6794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95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github.com/Infrasys-AI/AIInfra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Text</a:t>
            </a:r>
            <a:r>
              <a:rPr lang="zh-CN" altLang="en-US" dirty="0"/>
              <a:t> 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076156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Text</a:t>
            </a:r>
            <a:r>
              <a:rPr lang="zh-CN" altLang="en-US" dirty="0"/>
              <a:t> 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4" y="1246908"/>
            <a:ext cx="5400000" cy="511200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48BE4E0-AC91-8910-4CFD-353EC35F216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187108" y="1246908"/>
            <a:ext cx="5400000" cy="511200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761162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放总结和问题为主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pic>
        <p:nvPicPr>
          <p:cNvPr id="2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A4BA1338-979F-0199-7A7F-F5FD4E1362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二级目录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一级目录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AAC22811-9AEA-A591-E5A6-59E3F43AC107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66E8723B-B548-47A1-A585-5AE392C37FD8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5973BA6-9643-FF5E-1051-6735B3FA37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20AFBB51-BBBA-04A3-12FE-10139AC78321}"/>
              </a:ext>
            </a:extLst>
          </p:cNvPr>
          <p:cNvSpPr txBox="1"/>
          <p:nvPr userDrawn="1"/>
        </p:nvSpPr>
        <p:spPr>
          <a:xfrm>
            <a:off x="635784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chemeClr val="bg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hyperlink" Target="https://github.com/Infrasys-AI/AIInfra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Infrasys-AI/AIInfra" TargetMode="Externa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github.com/Infrasys-AI/AIInfra" TargetMode="Externa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frasys-AI/AIInfra" TargetMode="Externa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rgbClr val="374153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rgbClr val="374153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374153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374153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27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617210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rgbClr val="C00000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B1CCA0BD-7523-410F-69AA-9DBA589B8C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0AEADF86-8F19-19C7-EAC1-CDEB2046C5B9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F6638CC1-9C62-8D56-0FC7-AFD38A242C7F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87" name="Group 18">
              <a:extLst>
                <a:ext uri="{FF2B5EF4-FFF2-40B4-BE49-F238E27FC236}">
                  <a16:creationId xmlns:a16="http://schemas.microsoft.com/office/drawing/2014/main" id="{77876179-7B16-E1A3-8D6A-0BA80C9B6E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48" name="Rectangle 19">
                <a:extLst>
                  <a:ext uri="{FF2B5EF4-FFF2-40B4-BE49-F238E27FC236}">
                    <a16:creationId xmlns:a16="http://schemas.microsoft.com/office/drawing/2014/main" id="{6532F44B-B2F8-6999-0506-AC02253DD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9" name="Rectangle 20">
                <a:extLst>
                  <a:ext uri="{FF2B5EF4-FFF2-40B4-BE49-F238E27FC236}">
                    <a16:creationId xmlns:a16="http://schemas.microsoft.com/office/drawing/2014/main" id="{1620BAAC-5C71-11F8-473A-7B5DC9A28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50" name="Rectangle 21">
                <a:extLst>
                  <a:ext uri="{FF2B5EF4-FFF2-40B4-BE49-F238E27FC236}">
                    <a16:creationId xmlns:a16="http://schemas.microsoft.com/office/drawing/2014/main" id="{BA6A9A36-1273-8EDE-3046-B695CBC69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51" name="Rectangle 22">
                <a:extLst>
                  <a:ext uri="{FF2B5EF4-FFF2-40B4-BE49-F238E27FC236}">
                    <a16:creationId xmlns:a16="http://schemas.microsoft.com/office/drawing/2014/main" id="{FB1E8CD3-9AAB-966E-FAED-2BCF0A2C6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8" name="Group 23">
              <a:extLst>
                <a:ext uri="{FF2B5EF4-FFF2-40B4-BE49-F238E27FC236}">
                  <a16:creationId xmlns:a16="http://schemas.microsoft.com/office/drawing/2014/main" id="{73BC7F8F-1033-3C0C-489E-75BBABD648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44" name="Rectangle 24">
                <a:extLst>
                  <a:ext uri="{FF2B5EF4-FFF2-40B4-BE49-F238E27FC236}">
                    <a16:creationId xmlns:a16="http://schemas.microsoft.com/office/drawing/2014/main" id="{24715ABA-FA1D-3004-EA79-D9FBE8FEC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5" name="Rectangle 25">
                <a:extLst>
                  <a:ext uri="{FF2B5EF4-FFF2-40B4-BE49-F238E27FC236}">
                    <a16:creationId xmlns:a16="http://schemas.microsoft.com/office/drawing/2014/main" id="{86541857-2C9D-32A4-F7E2-9F61FC59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6" name="Rectangle 26">
                <a:extLst>
                  <a:ext uri="{FF2B5EF4-FFF2-40B4-BE49-F238E27FC236}">
                    <a16:creationId xmlns:a16="http://schemas.microsoft.com/office/drawing/2014/main" id="{AEF920D3-00BA-33A6-915C-5DC727F27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7" name="Rectangle 27">
                <a:extLst>
                  <a:ext uri="{FF2B5EF4-FFF2-40B4-BE49-F238E27FC236}">
                    <a16:creationId xmlns:a16="http://schemas.microsoft.com/office/drawing/2014/main" id="{B14C9BB4-49DC-6EEF-678C-AD2B1DC08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9" name="Group 28">
              <a:extLst>
                <a:ext uri="{FF2B5EF4-FFF2-40B4-BE49-F238E27FC236}">
                  <a16:creationId xmlns:a16="http://schemas.microsoft.com/office/drawing/2014/main" id="{AE7F7EB6-852B-E648-26B4-02820AB689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140" name="Rectangle 29">
                <a:extLst>
                  <a:ext uri="{FF2B5EF4-FFF2-40B4-BE49-F238E27FC236}">
                    <a16:creationId xmlns:a16="http://schemas.microsoft.com/office/drawing/2014/main" id="{61CA1103-02AA-6AF6-8D80-931C7ED2C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1" name="Rectangle 30">
                <a:extLst>
                  <a:ext uri="{FF2B5EF4-FFF2-40B4-BE49-F238E27FC236}">
                    <a16:creationId xmlns:a16="http://schemas.microsoft.com/office/drawing/2014/main" id="{80B68643-05C8-4BB7-987F-483FA4E8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2" name="Rectangle 31">
                <a:extLst>
                  <a:ext uri="{FF2B5EF4-FFF2-40B4-BE49-F238E27FC236}">
                    <a16:creationId xmlns:a16="http://schemas.microsoft.com/office/drawing/2014/main" id="{876A7B84-75AE-5C10-C49E-6793CD815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3" name="Rectangle 32">
                <a:extLst>
                  <a:ext uri="{FF2B5EF4-FFF2-40B4-BE49-F238E27FC236}">
                    <a16:creationId xmlns:a16="http://schemas.microsoft.com/office/drawing/2014/main" id="{7342F917-18E5-EC25-BDA8-7DE487BFA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0" name="Group 33">
              <a:extLst>
                <a:ext uri="{FF2B5EF4-FFF2-40B4-BE49-F238E27FC236}">
                  <a16:creationId xmlns:a16="http://schemas.microsoft.com/office/drawing/2014/main" id="{FF7EF3DB-2AEE-B2F1-7DA4-1E7AF53AC1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136" name="Rectangle 34">
                <a:extLst>
                  <a:ext uri="{FF2B5EF4-FFF2-40B4-BE49-F238E27FC236}">
                    <a16:creationId xmlns:a16="http://schemas.microsoft.com/office/drawing/2014/main" id="{F37D03F4-F3C9-224D-BBF4-4279E1CEA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35">
                <a:extLst>
                  <a:ext uri="{FF2B5EF4-FFF2-40B4-BE49-F238E27FC236}">
                    <a16:creationId xmlns:a16="http://schemas.microsoft.com/office/drawing/2014/main" id="{8F59D7B8-689E-8FB8-1E02-09945DA1F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8" name="Rectangle 36">
                <a:extLst>
                  <a:ext uri="{FF2B5EF4-FFF2-40B4-BE49-F238E27FC236}">
                    <a16:creationId xmlns:a16="http://schemas.microsoft.com/office/drawing/2014/main" id="{6693BB7C-4324-2789-3AA5-85C18A67BA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9" name="Rectangle 37">
                <a:extLst>
                  <a:ext uri="{FF2B5EF4-FFF2-40B4-BE49-F238E27FC236}">
                    <a16:creationId xmlns:a16="http://schemas.microsoft.com/office/drawing/2014/main" id="{CF2C26E7-0DEB-C5CC-A760-DF63F577B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1" name="Group 38">
              <a:extLst>
                <a:ext uri="{FF2B5EF4-FFF2-40B4-BE49-F238E27FC236}">
                  <a16:creationId xmlns:a16="http://schemas.microsoft.com/office/drawing/2014/main" id="{A80EEF1D-B529-4CA5-01FD-8D63F901B5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132" name="Rectangle 39">
                <a:extLst>
                  <a:ext uri="{FF2B5EF4-FFF2-40B4-BE49-F238E27FC236}">
                    <a16:creationId xmlns:a16="http://schemas.microsoft.com/office/drawing/2014/main" id="{066D2F99-CE52-54EB-B08C-E011F57A2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40">
                <a:extLst>
                  <a:ext uri="{FF2B5EF4-FFF2-40B4-BE49-F238E27FC236}">
                    <a16:creationId xmlns:a16="http://schemas.microsoft.com/office/drawing/2014/main" id="{88046BCF-8C13-A289-2F92-C6DD36B29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4" name="Rectangle 41">
                <a:extLst>
                  <a:ext uri="{FF2B5EF4-FFF2-40B4-BE49-F238E27FC236}">
                    <a16:creationId xmlns:a16="http://schemas.microsoft.com/office/drawing/2014/main" id="{8BC11A18-A2FD-25D2-AAF7-73819B239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42">
                <a:extLst>
                  <a:ext uri="{FF2B5EF4-FFF2-40B4-BE49-F238E27FC236}">
                    <a16:creationId xmlns:a16="http://schemas.microsoft.com/office/drawing/2014/main" id="{E3E314AE-9308-8C07-8C9F-95CBDE08E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2" name="Group 43">
              <a:extLst>
                <a:ext uri="{FF2B5EF4-FFF2-40B4-BE49-F238E27FC236}">
                  <a16:creationId xmlns:a16="http://schemas.microsoft.com/office/drawing/2014/main" id="{B227D926-C2E9-59FE-2A6F-8BDA96BF42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28" name="Rectangle 44">
                <a:extLst>
                  <a:ext uri="{FF2B5EF4-FFF2-40B4-BE49-F238E27FC236}">
                    <a16:creationId xmlns:a16="http://schemas.microsoft.com/office/drawing/2014/main" id="{DF54FF05-0B42-90A0-065B-992DCFEF7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45">
                <a:extLst>
                  <a:ext uri="{FF2B5EF4-FFF2-40B4-BE49-F238E27FC236}">
                    <a16:creationId xmlns:a16="http://schemas.microsoft.com/office/drawing/2014/main" id="{EF03EFFD-7A1D-7426-82C2-765299EBD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0" name="Rectangle 46">
                <a:extLst>
                  <a:ext uri="{FF2B5EF4-FFF2-40B4-BE49-F238E27FC236}">
                    <a16:creationId xmlns:a16="http://schemas.microsoft.com/office/drawing/2014/main" id="{AE02F522-F4F2-A090-89A6-A130CB2CF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47">
                <a:extLst>
                  <a:ext uri="{FF2B5EF4-FFF2-40B4-BE49-F238E27FC236}">
                    <a16:creationId xmlns:a16="http://schemas.microsoft.com/office/drawing/2014/main" id="{86041F9D-F90E-1CDE-56AE-C530DC17A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3" name="Group 48">
              <a:extLst>
                <a:ext uri="{FF2B5EF4-FFF2-40B4-BE49-F238E27FC236}">
                  <a16:creationId xmlns:a16="http://schemas.microsoft.com/office/drawing/2014/main" id="{3C5C1BC9-B054-55E5-60A7-FE9E65BD10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24" name="Rectangle 49">
                <a:extLst>
                  <a:ext uri="{FF2B5EF4-FFF2-40B4-BE49-F238E27FC236}">
                    <a16:creationId xmlns:a16="http://schemas.microsoft.com/office/drawing/2014/main" id="{6B0D697A-254D-9733-F85C-AAC717311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5" name="Rectangle 50">
                <a:extLst>
                  <a:ext uri="{FF2B5EF4-FFF2-40B4-BE49-F238E27FC236}">
                    <a16:creationId xmlns:a16="http://schemas.microsoft.com/office/drawing/2014/main" id="{CE3C35E2-E520-12BC-17CB-CEE8C1D38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6" name="Rectangle 51">
                <a:extLst>
                  <a:ext uri="{FF2B5EF4-FFF2-40B4-BE49-F238E27FC236}">
                    <a16:creationId xmlns:a16="http://schemas.microsoft.com/office/drawing/2014/main" id="{85924030-0D3A-B5D8-E4B7-E237926B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7" name="Rectangle 52">
                <a:extLst>
                  <a:ext uri="{FF2B5EF4-FFF2-40B4-BE49-F238E27FC236}">
                    <a16:creationId xmlns:a16="http://schemas.microsoft.com/office/drawing/2014/main" id="{10EF9E83-E331-7B01-10B1-CC4DC0DCA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4" name="Group 53">
              <a:extLst>
                <a:ext uri="{FF2B5EF4-FFF2-40B4-BE49-F238E27FC236}">
                  <a16:creationId xmlns:a16="http://schemas.microsoft.com/office/drawing/2014/main" id="{847F1E52-49C6-FD54-5AA5-EB54B1B57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20" name="Rectangle 54">
                <a:extLst>
                  <a:ext uri="{FF2B5EF4-FFF2-40B4-BE49-F238E27FC236}">
                    <a16:creationId xmlns:a16="http://schemas.microsoft.com/office/drawing/2014/main" id="{E08535AB-3B71-9539-810C-1A6735806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1" name="Rectangle 55">
                <a:extLst>
                  <a:ext uri="{FF2B5EF4-FFF2-40B4-BE49-F238E27FC236}">
                    <a16:creationId xmlns:a16="http://schemas.microsoft.com/office/drawing/2014/main" id="{B590FED6-5C84-00D0-5F7C-80FD9225F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2" name="Rectangle 56">
                <a:extLst>
                  <a:ext uri="{FF2B5EF4-FFF2-40B4-BE49-F238E27FC236}">
                    <a16:creationId xmlns:a16="http://schemas.microsoft.com/office/drawing/2014/main" id="{01844FD0-B873-774A-DD3A-6147E134A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3" name="Rectangle 57">
                <a:extLst>
                  <a:ext uri="{FF2B5EF4-FFF2-40B4-BE49-F238E27FC236}">
                    <a16:creationId xmlns:a16="http://schemas.microsoft.com/office/drawing/2014/main" id="{50B52979-E217-B9D6-E9B9-08033732C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5" name="Group 58">
              <a:extLst>
                <a:ext uri="{FF2B5EF4-FFF2-40B4-BE49-F238E27FC236}">
                  <a16:creationId xmlns:a16="http://schemas.microsoft.com/office/drawing/2014/main" id="{51AA072F-E687-74E9-C196-D42E647AE4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16" name="Rectangle 59">
                <a:extLst>
                  <a:ext uri="{FF2B5EF4-FFF2-40B4-BE49-F238E27FC236}">
                    <a16:creationId xmlns:a16="http://schemas.microsoft.com/office/drawing/2014/main" id="{D621B429-7919-AF40-BA85-51D22787A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7" name="Rectangle 60">
                <a:extLst>
                  <a:ext uri="{FF2B5EF4-FFF2-40B4-BE49-F238E27FC236}">
                    <a16:creationId xmlns:a16="http://schemas.microsoft.com/office/drawing/2014/main" id="{7C4867DE-F109-4BEF-392F-567F6C681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8" name="Rectangle 61">
                <a:extLst>
                  <a:ext uri="{FF2B5EF4-FFF2-40B4-BE49-F238E27FC236}">
                    <a16:creationId xmlns:a16="http://schemas.microsoft.com/office/drawing/2014/main" id="{0646C962-F88C-07CA-AD64-1211E2122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9" name="Rectangle 62">
                <a:extLst>
                  <a:ext uri="{FF2B5EF4-FFF2-40B4-BE49-F238E27FC236}">
                    <a16:creationId xmlns:a16="http://schemas.microsoft.com/office/drawing/2014/main" id="{91239E2F-E652-A0A6-A274-1A2D69BA4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6" name="Group 63">
              <a:extLst>
                <a:ext uri="{FF2B5EF4-FFF2-40B4-BE49-F238E27FC236}">
                  <a16:creationId xmlns:a16="http://schemas.microsoft.com/office/drawing/2014/main" id="{5690423E-29EC-021A-6B1F-8A4C016C38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12" name="Rectangle 64">
                <a:extLst>
                  <a:ext uri="{FF2B5EF4-FFF2-40B4-BE49-F238E27FC236}">
                    <a16:creationId xmlns:a16="http://schemas.microsoft.com/office/drawing/2014/main" id="{EB1860FB-7714-0CF4-091E-1F0252DD5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3" name="Rectangle 65">
                <a:extLst>
                  <a:ext uri="{FF2B5EF4-FFF2-40B4-BE49-F238E27FC236}">
                    <a16:creationId xmlns:a16="http://schemas.microsoft.com/office/drawing/2014/main" id="{455C3C32-D55F-CA66-2C73-97D5EDC59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4" name="Rectangle 66">
                <a:extLst>
                  <a:ext uri="{FF2B5EF4-FFF2-40B4-BE49-F238E27FC236}">
                    <a16:creationId xmlns:a16="http://schemas.microsoft.com/office/drawing/2014/main" id="{2507892E-5A59-3DA1-2787-2809A83FF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5" name="Rectangle 67">
                <a:extLst>
                  <a:ext uri="{FF2B5EF4-FFF2-40B4-BE49-F238E27FC236}">
                    <a16:creationId xmlns:a16="http://schemas.microsoft.com/office/drawing/2014/main" id="{FCE5A25C-3D73-715B-597E-9C79E8917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7" name="Group 68">
              <a:extLst>
                <a:ext uri="{FF2B5EF4-FFF2-40B4-BE49-F238E27FC236}">
                  <a16:creationId xmlns:a16="http://schemas.microsoft.com/office/drawing/2014/main" id="{C39F9DFE-3F4F-4661-970E-0C8EE9EDE5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08" name="Rectangle 69">
                <a:extLst>
                  <a:ext uri="{FF2B5EF4-FFF2-40B4-BE49-F238E27FC236}">
                    <a16:creationId xmlns:a16="http://schemas.microsoft.com/office/drawing/2014/main" id="{CC362880-D61F-0C37-893C-7B0121EAE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9" name="Rectangle 70">
                <a:extLst>
                  <a:ext uri="{FF2B5EF4-FFF2-40B4-BE49-F238E27FC236}">
                    <a16:creationId xmlns:a16="http://schemas.microsoft.com/office/drawing/2014/main" id="{DCFAC9A1-CF8B-41B7-5932-E782FD1BF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0" name="Rectangle 71">
                <a:extLst>
                  <a:ext uri="{FF2B5EF4-FFF2-40B4-BE49-F238E27FC236}">
                    <a16:creationId xmlns:a16="http://schemas.microsoft.com/office/drawing/2014/main" id="{693CB43B-4D4C-5775-2D55-B9E64FC9C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1" name="Rectangle 72">
                <a:extLst>
                  <a:ext uri="{FF2B5EF4-FFF2-40B4-BE49-F238E27FC236}">
                    <a16:creationId xmlns:a16="http://schemas.microsoft.com/office/drawing/2014/main" id="{9E76542D-2002-825A-FA6C-7753124F1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8" name="Group 73">
              <a:extLst>
                <a:ext uri="{FF2B5EF4-FFF2-40B4-BE49-F238E27FC236}">
                  <a16:creationId xmlns:a16="http://schemas.microsoft.com/office/drawing/2014/main" id="{8D8D483D-D824-812D-A96B-41C38C3B2C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04" name="Rectangle 74">
                <a:extLst>
                  <a:ext uri="{FF2B5EF4-FFF2-40B4-BE49-F238E27FC236}">
                    <a16:creationId xmlns:a16="http://schemas.microsoft.com/office/drawing/2014/main" id="{5139DAC4-1B3F-7CA3-73CB-09EA774AA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5" name="Rectangle 75">
                <a:extLst>
                  <a:ext uri="{FF2B5EF4-FFF2-40B4-BE49-F238E27FC236}">
                    <a16:creationId xmlns:a16="http://schemas.microsoft.com/office/drawing/2014/main" id="{37C172BE-5191-A4F6-6737-5F8B58EE4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6" name="Rectangle 76">
                <a:extLst>
                  <a:ext uri="{FF2B5EF4-FFF2-40B4-BE49-F238E27FC236}">
                    <a16:creationId xmlns:a16="http://schemas.microsoft.com/office/drawing/2014/main" id="{57938373-BC73-BF99-8183-4ED92A3E1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7" name="Rectangle 77">
                <a:extLst>
                  <a:ext uri="{FF2B5EF4-FFF2-40B4-BE49-F238E27FC236}">
                    <a16:creationId xmlns:a16="http://schemas.microsoft.com/office/drawing/2014/main" id="{ACCB12D4-3673-8583-F168-C502B1572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9" name="Group 78">
              <a:extLst>
                <a:ext uri="{FF2B5EF4-FFF2-40B4-BE49-F238E27FC236}">
                  <a16:creationId xmlns:a16="http://schemas.microsoft.com/office/drawing/2014/main" id="{497AFE23-5F11-0198-08E6-3D027AAAB2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00" name="Rectangle 79">
                <a:extLst>
                  <a:ext uri="{FF2B5EF4-FFF2-40B4-BE49-F238E27FC236}">
                    <a16:creationId xmlns:a16="http://schemas.microsoft.com/office/drawing/2014/main" id="{E4694EA4-90CF-617A-291F-9D5FC8F9F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1" name="Rectangle 80">
                <a:extLst>
                  <a:ext uri="{FF2B5EF4-FFF2-40B4-BE49-F238E27FC236}">
                    <a16:creationId xmlns:a16="http://schemas.microsoft.com/office/drawing/2014/main" id="{42519FFB-FA93-3CEA-7013-CDB495F46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2" name="Rectangle 81">
                <a:extLst>
                  <a:ext uri="{FF2B5EF4-FFF2-40B4-BE49-F238E27FC236}">
                    <a16:creationId xmlns:a16="http://schemas.microsoft.com/office/drawing/2014/main" id="{0AF2FBD7-34E3-D51F-C609-7F51823AF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3" name="Rectangle 82">
                <a:extLst>
                  <a:ext uri="{FF2B5EF4-FFF2-40B4-BE49-F238E27FC236}">
                    <a16:creationId xmlns:a16="http://schemas.microsoft.com/office/drawing/2014/main" id="{C9D4C74F-DB46-9C5D-B7BF-E2A136D4E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52" name="Rectangle 83">
            <a:extLst>
              <a:ext uri="{FF2B5EF4-FFF2-40B4-BE49-F238E27FC236}">
                <a16:creationId xmlns:a16="http://schemas.microsoft.com/office/drawing/2014/main" id="{E17F8D68-0A58-4CB6-354E-13C9614A8C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7AC5DB3B-B2B2-9FAF-8287-761613ADE179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B97423B5-2FA2-0A8D-741E-401A2589F1C5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55" name="Rectangle 34">
              <a:extLst>
                <a:ext uri="{FF2B5EF4-FFF2-40B4-BE49-F238E27FC236}">
                  <a16:creationId xmlns:a16="http://schemas.microsoft.com/office/drawing/2014/main" id="{20318C0B-3608-AE55-1334-415EB2CA7B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6" name="Rectangle 35">
              <a:extLst>
                <a:ext uri="{FF2B5EF4-FFF2-40B4-BE49-F238E27FC236}">
                  <a16:creationId xmlns:a16="http://schemas.microsoft.com/office/drawing/2014/main" id="{964A9AC7-A813-EB99-F6E4-AF4DDBA810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7" name="Rectangle 36">
              <a:extLst>
                <a:ext uri="{FF2B5EF4-FFF2-40B4-BE49-F238E27FC236}">
                  <a16:creationId xmlns:a16="http://schemas.microsoft.com/office/drawing/2014/main" id="{DB634757-C14A-E3F4-2D4C-3E4F3425AC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8" name="Rectangle 37">
              <a:extLst>
                <a:ext uri="{FF2B5EF4-FFF2-40B4-BE49-F238E27FC236}">
                  <a16:creationId xmlns:a16="http://schemas.microsoft.com/office/drawing/2014/main" id="{FB8BC71A-884E-8BEA-3626-A61E6CB512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59" name="Rectangle 36">
            <a:extLst>
              <a:ext uri="{FF2B5EF4-FFF2-40B4-BE49-F238E27FC236}">
                <a16:creationId xmlns:a16="http://schemas.microsoft.com/office/drawing/2014/main" id="{89E993F0-BD89-A30F-4EA9-B9C46FC5230F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60" name="Rectangle 34">
            <a:extLst>
              <a:ext uri="{FF2B5EF4-FFF2-40B4-BE49-F238E27FC236}">
                <a16:creationId xmlns:a16="http://schemas.microsoft.com/office/drawing/2014/main" id="{278F23BF-DF29-7CE3-64C3-DC42E19E43F9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06" r:id="rId3"/>
    <p:sldLayoutId id="2147483963" r:id="rId4"/>
    <p:sldLayoutId id="2147483964" r:id="rId5"/>
    <p:sldLayoutId id="2147483970" r:id="rId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>
            <a:extLst>
              <a:ext uri="{FF2B5EF4-FFF2-40B4-BE49-F238E27FC236}">
                <a16:creationId xmlns:a16="http://schemas.microsoft.com/office/drawing/2014/main" id="{B8F9DEF2-016D-0A6F-9E4E-8AE09BE67D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D029102-549C-0B25-A336-7DA8623BB98A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F2276145-B413-D857-FD54-B7E39DF4DF36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79" name="Group 18">
              <a:extLst>
                <a:ext uri="{FF2B5EF4-FFF2-40B4-BE49-F238E27FC236}">
                  <a16:creationId xmlns:a16="http://schemas.microsoft.com/office/drawing/2014/main" id="{4C6ACA1F-2E83-3C4C-7248-CD119B047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40" name="Rectangle 19">
                <a:extLst>
                  <a:ext uri="{FF2B5EF4-FFF2-40B4-BE49-F238E27FC236}">
                    <a16:creationId xmlns:a16="http://schemas.microsoft.com/office/drawing/2014/main" id="{33AF03B2-76EE-0BF5-6D3E-D4883852D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1" name="Rectangle 20">
                <a:extLst>
                  <a:ext uri="{FF2B5EF4-FFF2-40B4-BE49-F238E27FC236}">
                    <a16:creationId xmlns:a16="http://schemas.microsoft.com/office/drawing/2014/main" id="{D603D383-CAB4-FF5C-3D00-3E28AF959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2" name="Rectangle 21">
                <a:extLst>
                  <a:ext uri="{FF2B5EF4-FFF2-40B4-BE49-F238E27FC236}">
                    <a16:creationId xmlns:a16="http://schemas.microsoft.com/office/drawing/2014/main" id="{2E0FAF93-5BD9-5454-2B2D-3E4636C8C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3" name="Rectangle 22">
                <a:extLst>
                  <a:ext uri="{FF2B5EF4-FFF2-40B4-BE49-F238E27FC236}">
                    <a16:creationId xmlns:a16="http://schemas.microsoft.com/office/drawing/2014/main" id="{42E0C307-A0D2-B0A1-0FE9-A4D0F475C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0" name="Group 23">
              <a:extLst>
                <a:ext uri="{FF2B5EF4-FFF2-40B4-BE49-F238E27FC236}">
                  <a16:creationId xmlns:a16="http://schemas.microsoft.com/office/drawing/2014/main" id="{313ABF6B-3352-FB69-EA3E-618C9BB239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36" name="Rectangle 24">
                <a:extLst>
                  <a:ext uri="{FF2B5EF4-FFF2-40B4-BE49-F238E27FC236}">
                    <a16:creationId xmlns:a16="http://schemas.microsoft.com/office/drawing/2014/main" id="{4C769D53-869E-ACC4-98DA-69BB50842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25">
                <a:extLst>
                  <a:ext uri="{FF2B5EF4-FFF2-40B4-BE49-F238E27FC236}">
                    <a16:creationId xmlns:a16="http://schemas.microsoft.com/office/drawing/2014/main" id="{F195C3DA-41B8-2BED-EA4B-2EA579320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8" name="Rectangle 26">
                <a:extLst>
                  <a:ext uri="{FF2B5EF4-FFF2-40B4-BE49-F238E27FC236}">
                    <a16:creationId xmlns:a16="http://schemas.microsoft.com/office/drawing/2014/main" id="{03BCE725-7EE3-3439-63EE-525924B21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9" name="Rectangle 27">
                <a:extLst>
                  <a:ext uri="{FF2B5EF4-FFF2-40B4-BE49-F238E27FC236}">
                    <a16:creationId xmlns:a16="http://schemas.microsoft.com/office/drawing/2014/main" id="{D1257517-8595-5386-A0BF-629A3BF80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1" name="Group 28">
              <a:extLst>
                <a:ext uri="{FF2B5EF4-FFF2-40B4-BE49-F238E27FC236}">
                  <a16:creationId xmlns:a16="http://schemas.microsoft.com/office/drawing/2014/main" id="{986E89A8-2B77-12C4-0A0E-80B3E36D88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132" name="Rectangle 29">
                <a:extLst>
                  <a:ext uri="{FF2B5EF4-FFF2-40B4-BE49-F238E27FC236}">
                    <a16:creationId xmlns:a16="http://schemas.microsoft.com/office/drawing/2014/main" id="{D421088F-6B6D-8DF3-25FA-B49E89437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30">
                <a:extLst>
                  <a:ext uri="{FF2B5EF4-FFF2-40B4-BE49-F238E27FC236}">
                    <a16:creationId xmlns:a16="http://schemas.microsoft.com/office/drawing/2014/main" id="{80C53E7B-1B4B-0601-1BB2-A575BA255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4" name="Rectangle 31">
                <a:extLst>
                  <a:ext uri="{FF2B5EF4-FFF2-40B4-BE49-F238E27FC236}">
                    <a16:creationId xmlns:a16="http://schemas.microsoft.com/office/drawing/2014/main" id="{3E0A6C64-9F5C-D844-E8CA-0EED3AA42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32">
                <a:extLst>
                  <a:ext uri="{FF2B5EF4-FFF2-40B4-BE49-F238E27FC236}">
                    <a16:creationId xmlns:a16="http://schemas.microsoft.com/office/drawing/2014/main" id="{CE7715B2-00CD-FBDC-790C-BF1181BBD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2" name="Group 33">
              <a:extLst>
                <a:ext uri="{FF2B5EF4-FFF2-40B4-BE49-F238E27FC236}">
                  <a16:creationId xmlns:a16="http://schemas.microsoft.com/office/drawing/2014/main" id="{6688B95A-9119-535A-0A38-F416CB317C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128" name="Rectangle 34">
                <a:extLst>
                  <a:ext uri="{FF2B5EF4-FFF2-40B4-BE49-F238E27FC236}">
                    <a16:creationId xmlns:a16="http://schemas.microsoft.com/office/drawing/2014/main" id="{FC9F7402-D7D5-BC55-4DFB-7FBA8342A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35">
                <a:extLst>
                  <a:ext uri="{FF2B5EF4-FFF2-40B4-BE49-F238E27FC236}">
                    <a16:creationId xmlns:a16="http://schemas.microsoft.com/office/drawing/2014/main" id="{894B4EC1-E233-14D6-5568-0CDEC55BC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0" name="Rectangle 36">
                <a:extLst>
                  <a:ext uri="{FF2B5EF4-FFF2-40B4-BE49-F238E27FC236}">
                    <a16:creationId xmlns:a16="http://schemas.microsoft.com/office/drawing/2014/main" id="{A9EEF8C1-C32E-7AE9-9D5B-9F794A569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37">
                <a:extLst>
                  <a:ext uri="{FF2B5EF4-FFF2-40B4-BE49-F238E27FC236}">
                    <a16:creationId xmlns:a16="http://schemas.microsoft.com/office/drawing/2014/main" id="{23A1FBA7-3DA4-C57B-7594-D75713816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3" name="Group 38">
              <a:extLst>
                <a:ext uri="{FF2B5EF4-FFF2-40B4-BE49-F238E27FC236}">
                  <a16:creationId xmlns:a16="http://schemas.microsoft.com/office/drawing/2014/main" id="{44B9673D-21ED-8F3F-0214-65D395E96E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124" name="Rectangle 39">
                <a:extLst>
                  <a:ext uri="{FF2B5EF4-FFF2-40B4-BE49-F238E27FC236}">
                    <a16:creationId xmlns:a16="http://schemas.microsoft.com/office/drawing/2014/main" id="{67DAC08A-CD0E-30CD-33BD-3F79FD5EB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5" name="Rectangle 40">
                <a:extLst>
                  <a:ext uri="{FF2B5EF4-FFF2-40B4-BE49-F238E27FC236}">
                    <a16:creationId xmlns:a16="http://schemas.microsoft.com/office/drawing/2014/main" id="{1BF111F0-F77C-E7D1-3BBE-5F9292803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6" name="Rectangle 41">
                <a:extLst>
                  <a:ext uri="{FF2B5EF4-FFF2-40B4-BE49-F238E27FC236}">
                    <a16:creationId xmlns:a16="http://schemas.microsoft.com/office/drawing/2014/main" id="{C53ADDC0-B771-E2B2-06E9-C1E0DA2FF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7" name="Rectangle 42">
                <a:extLst>
                  <a:ext uri="{FF2B5EF4-FFF2-40B4-BE49-F238E27FC236}">
                    <a16:creationId xmlns:a16="http://schemas.microsoft.com/office/drawing/2014/main" id="{3C009238-E60F-4D2D-77FF-2397F39D8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4" name="Group 43">
              <a:extLst>
                <a:ext uri="{FF2B5EF4-FFF2-40B4-BE49-F238E27FC236}">
                  <a16:creationId xmlns:a16="http://schemas.microsoft.com/office/drawing/2014/main" id="{CE6621E6-E519-82EF-AC25-DD9D7DD8F7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20" name="Rectangle 44">
                <a:extLst>
                  <a:ext uri="{FF2B5EF4-FFF2-40B4-BE49-F238E27FC236}">
                    <a16:creationId xmlns:a16="http://schemas.microsoft.com/office/drawing/2014/main" id="{9B19DC26-4191-A907-8708-3471DAAF8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1" name="Rectangle 45">
                <a:extLst>
                  <a:ext uri="{FF2B5EF4-FFF2-40B4-BE49-F238E27FC236}">
                    <a16:creationId xmlns:a16="http://schemas.microsoft.com/office/drawing/2014/main" id="{A9198CA1-21E8-B5B2-25A1-4F096FE66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2" name="Rectangle 46">
                <a:extLst>
                  <a:ext uri="{FF2B5EF4-FFF2-40B4-BE49-F238E27FC236}">
                    <a16:creationId xmlns:a16="http://schemas.microsoft.com/office/drawing/2014/main" id="{4CE61DBB-7F45-5265-B6F1-DEEADF598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3" name="Rectangle 47">
                <a:extLst>
                  <a:ext uri="{FF2B5EF4-FFF2-40B4-BE49-F238E27FC236}">
                    <a16:creationId xmlns:a16="http://schemas.microsoft.com/office/drawing/2014/main" id="{6C97E3EC-2EAD-CCF5-D75F-E9D7B7AAC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5" name="Group 48">
              <a:extLst>
                <a:ext uri="{FF2B5EF4-FFF2-40B4-BE49-F238E27FC236}">
                  <a16:creationId xmlns:a16="http://schemas.microsoft.com/office/drawing/2014/main" id="{840D2F2F-DD17-DA6D-B6DA-27915B2A50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16" name="Rectangle 49">
                <a:extLst>
                  <a:ext uri="{FF2B5EF4-FFF2-40B4-BE49-F238E27FC236}">
                    <a16:creationId xmlns:a16="http://schemas.microsoft.com/office/drawing/2014/main" id="{B41D3A2B-46B9-D056-18BE-A38C21A4C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7" name="Rectangle 50">
                <a:extLst>
                  <a:ext uri="{FF2B5EF4-FFF2-40B4-BE49-F238E27FC236}">
                    <a16:creationId xmlns:a16="http://schemas.microsoft.com/office/drawing/2014/main" id="{40CFF744-4F78-6E43-F0EA-B8FD2261D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8" name="Rectangle 51">
                <a:extLst>
                  <a:ext uri="{FF2B5EF4-FFF2-40B4-BE49-F238E27FC236}">
                    <a16:creationId xmlns:a16="http://schemas.microsoft.com/office/drawing/2014/main" id="{8E0F73C0-93E9-F2BE-D5B6-8EAE3C93E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9" name="Rectangle 52">
                <a:extLst>
                  <a:ext uri="{FF2B5EF4-FFF2-40B4-BE49-F238E27FC236}">
                    <a16:creationId xmlns:a16="http://schemas.microsoft.com/office/drawing/2014/main" id="{4B8E63F9-367F-FE0D-2BB3-281C9EEEE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6" name="Group 53">
              <a:extLst>
                <a:ext uri="{FF2B5EF4-FFF2-40B4-BE49-F238E27FC236}">
                  <a16:creationId xmlns:a16="http://schemas.microsoft.com/office/drawing/2014/main" id="{02114E45-FD27-250B-EB06-D0B49730FF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12" name="Rectangle 54">
                <a:extLst>
                  <a:ext uri="{FF2B5EF4-FFF2-40B4-BE49-F238E27FC236}">
                    <a16:creationId xmlns:a16="http://schemas.microsoft.com/office/drawing/2014/main" id="{6471461E-6132-97AB-84F9-0F6565407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3" name="Rectangle 55">
                <a:extLst>
                  <a:ext uri="{FF2B5EF4-FFF2-40B4-BE49-F238E27FC236}">
                    <a16:creationId xmlns:a16="http://schemas.microsoft.com/office/drawing/2014/main" id="{F56D844E-8646-D893-0454-079965AA1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4" name="Rectangle 56">
                <a:extLst>
                  <a:ext uri="{FF2B5EF4-FFF2-40B4-BE49-F238E27FC236}">
                    <a16:creationId xmlns:a16="http://schemas.microsoft.com/office/drawing/2014/main" id="{F6BD347F-97F5-D305-EB2C-5333FC9B7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5" name="Rectangle 57">
                <a:extLst>
                  <a:ext uri="{FF2B5EF4-FFF2-40B4-BE49-F238E27FC236}">
                    <a16:creationId xmlns:a16="http://schemas.microsoft.com/office/drawing/2014/main" id="{6F3339E9-D7A5-CFD8-64C4-AF7392E72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7" name="Group 58">
              <a:extLst>
                <a:ext uri="{FF2B5EF4-FFF2-40B4-BE49-F238E27FC236}">
                  <a16:creationId xmlns:a16="http://schemas.microsoft.com/office/drawing/2014/main" id="{5241492B-80EE-6159-3431-B1020F1360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08" name="Rectangle 59">
                <a:extLst>
                  <a:ext uri="{FF2B5EF4-FFF2-40B4-BE49-F238E27FC236}">
                    <a16:creationId xmlns:a16="http://schemas.microsoft.com/office/drawing/2014/main" id="{29AD7C1D-9167-945D-FFA9-2033B8F00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9" name="Rectangle 60">
                <a:extLst>
                  <a:ext uri="{FF2B5EF4-FFF2-40B4-BE49-F238E27FC236}">
                    <a16:creationId xmlns:a16="http://schemas.microsoft.com/office/drawing/2014/main" id="{0B47A553-0F7E-D5BD-9EB3-6A8D49093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0" name="Rectangle 61">
                <a:extLst>
                  <a:ext uri="{FF2B5EF4-FFF2-40B4-BE49-F238E27FC236}">
                    <a16:creationId xmlns:a16="http://schemas.microsoft.com/office/drawing/2014/main" id="{1C9A0FC4-0776-407B-DDFF-A65952BF6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1" name="Rectangle 62">
                <a:extLst>
                  <a:ext uri="{FF2B5EF4-FFF2-40B4-BE49-F238E27FC236}">
                    <a16:creationId xmlns:a16="http://schemas.microsoft.com/office/drawing/2014/main" id="{32AA8322-5657-18B0-C4AE-BC30B6A18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8" name="Group 63">
              <a:extLst>
                <a:ext uri="{FF2B5EF4-FFF2-40B4-BE49-F238E27FC236}">
                  <a16:creationId xmlns:a16="http://schemas.microsoft.com/office/drawing/2014/main" id="{674B67E4-6492-CA23-2943-1236EF3833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04" name="Rectangle 64">
                <a:extLst>
                  <a:ext uri="{FF2B5EF4-FFF2-40B4-BE49-F238E27FC236}">
                    <a16:creationId xmlns:a16="http://schemas.microsoft.com/office/drawing/2014/main" id="{0D3B348C-9200-641C-4A2F-470CFB61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5" name="Rectangle 65">
                <a:extLst>
                  <a:ext uri="{FF2B5EF4-FFF2-40B4-BE49-F238E27FC236}">
                    <a16:creationId xmlns:a16="http://schemas.microsoft.com/office/drawing/2014/main" id="{E04C6AC1-50D6-F1F0-1842-DA43A51CD2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6" name="Rectangle 66">
                <a:extLst>
                  <a:ext uri="{FF2B5EF4-FFF2-40B4-BE49-F238E27FC236}">
                    <a16:creationId xmlns:a16="http://schemas.microsoft.com/office/drawing/2014/main" id="{A1A7F3C9-1EAB-0ED4-54D5-6A63DE441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7" name="Rectangle 67">
                <a:extLst>
                  <a:ext uri="{FF2B5EF4-FFF2-40B4-BE49-F238E27FC236}">
                    <a16:creationId xmlns:a16="http://schemas.microsoft.com/office/drawing/2014/main" id="{9D7F2457-2653-A152-E16C-2B5B34EA6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9" name="Group 68">
              <a:extLst>
                <a:ext uri="{FF2B5EF4-FFF2-40B4-BE49-F238E27FC236}">
                  <a16:creationId xmlns:a16="http://schemas.microsoft.com/office/drawing/2014/main" id="{9455E7E2-1591-E303-8A86-BA6F194B3F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00" name="Rectangle 69">
                <a:extLst>
                  <a:ext uri="{FF2B5EF4-FFF2-40B4-BE49-F238E27FC236}">
                    <a16:creationId xmlns:a16="http://schemas.microsoft.com/office/drawing/2014/main" id="{94E574A6-D0DE-D853-DC9D-22F8CA528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1" name="Rectangle 70">
                <a:extLst>
                  <a:ext uri="{FF2B5EF4-FFF2-40B4-BE49-F238E27FC236}">
                    <a16:creationId xmlns:a16="http://schemas.microsoft.com/office/drawing/2014/main" id="{37D179C1-E4C9-A774-07B4-3BA549066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2" name="Rectangle 71">
                <a:extLst>
                  <a:ext uri="{FF2B5EF4-FFF2-40B4-BE49-F238E27FC236}">
                    <a16:creationId xmlns:a16="http://schemas.microsoft.com/office/drawing/2014/main" id="{B0B39330-5827-FBC0-6687-3A1B07472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3" name="Rectangle 72">
                <a:extLst>
                  <a:ext uri="{FF2B5EF4-FFF2-40B4-BE49-F238E27FC236}">
                    <a16:creationId xmlns:a16="http://schemas.microsoft.com/office/drawing/2014/main" id="{DF29A1C7-7C33-E70D-A34D-E3FB794E2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0" name="Group 73">
              <a:extLst>
                <a:ext uri="{FF2B5EF4-FFF2-40B4-BE49-F238E27FC236}">
                  <a16:creationId xmlns:a16="http://schemas.microsoft.com/office/drawing/2014/main" id="{DE5A0340-36E5-E2A2-BC01-546E021FA8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96" name="Rectangle 74">
                <a:extLst>
                  <a:ext uri="{FF2B5EF4-FFF2-40B4-BE49-F238E27FC236}">
                    <a16:creationId xmlns:a16="http://schemas.microsoft.com/office/drawing/2014/main" id="{C4ED7AEA-10E1-B6C1-2DB0-0291A7A04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7" name="Rectangle 75">
                <a:extLst>
                  <a:ext uri="{FF2B5EF4-FFF2-40B4-BE49-F238E27FC236}">
                    <a16:creationId xmlns:a16="http://schemas.microsoft.com/office/drawing/2014/main" id="{9BED2734-FD1F-4137-758B-57D531492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8" name="Rectangle 76">
                <a:extLst>
                  <a:ext uri="{FF2B5EF4-FFF2-40B4-BE49-F238E27FC236}">
                    <a16:creationId xmlns:a16="http://schemas.microsoft.com/office/drawing/2014/main" id="{6F38206E-1F68-08CB-16E9-5C029AE66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9" name="Rectangle 77">
                <a:extLst>
                  <a:ext uri="{FF2B5EF4-FFF2-40B4-BE49-F238E27FC236}">
                    <a16:creationId xmlns:a16="http://schemas.microsoft.com/office/drawing/2014/main" id="{99539F7F-54BF-3100-1A66-79027B524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1" name="Group 78">
              <a:extLst>
                <a:ext uri="{FF2B5EF4-FFF2-40B4-BE49-F238E27FC236}">
                  <a16:creationId xmlns:a16="http://schemas.microsoft.com/office/drawing/2014/main" id="{26AB5AD5-3E4B-DA70-9E5D-AC033C405A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92" name="Rectangle 79">
                <a:extLst>
                  <a:ext uri="{FF2B5EF4-FFF2-40B4-BE49-F238E27FC236}">
                    <a16:creationId xmlns:a16="http://schemas.microsoft.com/office/drawing/2014/main" id="{6F06D870-5E97-EA84-8D7D-0D10BB2BE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3" name="Rectangle 80">
                <a:extLst>
                  <a:ext uri="{FF2B5EF4-FFF2-40B4-BE49-F238E27FC236}">
                    <a16:creationId xmlns:a16="http://schemas.microsoft.com/office/drawing/2014/main" id="{7E45ED3B-DD44-2DD6-9C17-B5325521C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4" name="Rectangle 81">
                <a:extLst>
                  <a:ext uri="{FF2B5EF4-FFF2-40B4-BE49-F238E27FC236}">
                    <a16:creationId xmlns:a16="http://schemas.microsoft.com/office/drawing/2014/main" id="{9485FB2E-8E61-53F4-B762-893129D1D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5" name="Rectangle 82">
                <a:extLst>
                  <a:ext uri="{FF2B5EF4-FFF2-40B4-BE49-F238E27FC236}">
                    <a16:creationId xmlns:a16="http://schemas.microsoft.com/office/drawing/2014/main" id="{D6E6A5E6-545F-E96A-01C0-66EC350B1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44" name="Rectangle 83">
            <a:extLst>
              <a:ext uri="{FF2B5EF4-FFF2-40B4-BE49-F238E27FC236}">
                <a16:creationId xmlns:a16="http://schemas.microsoft.com/office/drawing/2014/main" id="{AE44D6FB-E3B1-CC63-EB56-74A9ECE341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51592DF1-4B7B-91BC-6E76-264A5B9F3F90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95946FA3-CA56-5871-F18C-870E04CBF69B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47" name="Rectangle 34">
              <a:extLst>
                <a:ext uri="{FF2B5EF4-FFF2-40B4-BE49-F238E27FC236}">
                  <a16:creationId xmlns:a16="http://schemas.microsoft.com/office/drawing/2014/main" id="{7EDE480A-2443-C106-1C71-48C93E61C7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8" name="Rectangle 35">
              <a:extLst>
                <a:ext uri="{FF2B5EF4-FFF2-40B4-BE49-F238E27FC236}">
                  <a16:creationId xmlns:a16="http://schemas.microsoft.com/office/drawing/2014/main" id="{8B4CA2B3-3637-D7BD-C288-74FD1A1D60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9" name="Rectangle 36">
              <a:extLst>
                <a:ext uri="{FF2B5EF4-FFF2-40B4-BE49-F238E27FC236}">
                  <a16:creationId xmlns:a16="http://schemas.microsoft.com/office/drawing/2014/main" id="{331D9070-E124-648B-AF52-FF7C9F1E00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0" name="Rectangle 37">
              <a:extLst>
                <a:ext uri="{FF2B5EF4-FFF2-40B4-BE49-F238E27FC236}">
                  <a16:creationId xmlns:a16="http://schemas.microsoft.com/office/drawing/2014/main" id="{552923EB-190B-2F56-DEFC-6C81EC29B8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51" name="Rectangle 36">
            <a:extLst>
              <a:ext uri="{FF2B5EF4-FFF2-40B4-BE49-F238E27FC236}">
                <a16:creationId xmlns:a16="http://schemas.microsoft.com/office/drawing/2014/main" id="{38C4ED65-DF21-581D-91ED-4672A2282AD0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2" name="Rectangle 34">
            <a:extLst>
              <a:ext uri="{FF2B5EF4-FFF2-40B4-BE49-F238E27FC236}">
                <a16:creationId xmlns:a16="http://schemas.microsoft.com/office/drawing/2014/main" id="{105345A9-76FC-0F7C-7E39-0986AC126117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3" name="TextBox 2">
            <a:extLst>
              <a:ext uri="{FF2B5EF4-FFF2-40B4-BE49-F238E27FC236}">
                <a16:creationId xmlns:a16="http://schemas.microsoft.com/office/drawing/2014/main" id="{6AE0035D-3988-461D-61EE-983FC6624C01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154" name="TextBox 3">
            <a:extLst>
              <a:ext uri="{FF2B5EF4-FFF2-40B4-BE49-F238E27FC236}">
                <a16:creationId xmlns:a16="http://schemas.microsoft.com/office/drawing/2014/main" id="{D6AE4410-D559-AE6E-DDE7-DBE8A7F0F590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55" name="图片 154">
            <a:extLst>
              <a:ext uri="{FF2B5EF4-FFF2-40B4-BE49-F238E27FC236}">
                <a16:creationId xmlns:a16="http://schemas.microsoft.com/office/drawing/2014/main" id="{D787E139-1EC7-01B7-04C4-2FE5F094B36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56" name="TextBox 2">
            <a:extLst>
              <a:ext uri="{FF2B5EF4-FFF2-40B4-BE49-F238E27FC236}">
                <a16:creationId xmlns:a16="http://schemas.microsoft.com/office/drawing/2014/main" id="{F4488B33-37EF-8B65-E414-077E1ABBA93D}"/>
              </a:ext>
            </a:extLst>
          </p:cNvPr>
          <p:cNvSpPr txBox="1"/>
          <p:nvPr userDrawn="1"/>
        </p:nvSpPr>
        <p:spPr>
          <a:xfrm>
            <a:off x="635784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chemeClr val="tx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">
            <a:extLst>
              <a:ext uri="{FF2B5EF4-FFF2-40B4-BE49-F238E27FC236}">
                <a16:creationId xmlns:a16="http://schemas.microsoft.com/office/drawing/2014/main" id="{8A44F0C5-AC20-0666-5ED3-ECCD9B0C7EE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C352397-75D1-04B6-7251-178D8CDA0F0F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63397C9-1F26-AE17-19CD-D8E21FD182AC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9" name="Group 18">
              <a:extLst>
                <a:ext uri="{FF2B5EF4-FFF2-40B4-BE49-F238E27FC236}">
                  <a16:creationId xmlns:a16="http://schemas.microsoft.com/office/drawing/2014/main" id="{F64D1621-6A3E-376D-6095-AB3A3B34B0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34" name="Rectangle 19">
                <a:extLst>
                  <a:ext uri="{FF2B5EF4-FFF2-40B4-BE49-F238E27FC236}">
                    <a16:creationId xmlns:a16="http://schemas.microsoft.com/office/drawing/2014/main" id="{8525BC6F-1F15-5C49-4489-417DCEB9C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20">
                <a:extLst>
                  <a:ext uri="{FF2B5EF4-FFF2-40B4-BE49-F238E27FC236}">
                    <a16:creationId xmlns:a16="http://schemas.microsoft.com/office/drawing/2014/main" id="{E65F59D2-8044-2AD5-BB4D-43268B0B6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6" name="Rectangle 21">
                <a:extLst>
                  <a:ext uri="{FF2B5EF4-FFF2-40B4-BE49-F238E27FC236}">
                    <a16:creationId xmlns:a16="http://schemas.microsoft.com/office/drawing/2014/main" id="{71B23D4A-9244-45D4-8264-8B88D6265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22">
                <a:extLst>
                  <a:ext uri="{FF2B5EF4-FFF2-40B4-BE49-F238E27FC236}">
                    <a16:creationId xmlns:a16="http://schemas.microsoft.com/office/drawing/2014/main" id="{B3F794B8-B82C-5184-C1B1-32E61344A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0" name="Group 23">
              <a:extLst>
                <a:ext uri="{FF2B5EF4-FFF2-40B4-BE49-F238E27FC236}">
                  <a16:creationId xmlns:a16="http://schemas.microsoft.com/office/drawing/2014/main" id="{64BBD473-C82D-E538-DC61-57EF53F143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30" name="Rectangle 24">
                <a:extLst>
                  <a:ext uri="{FF2B5EF4-FFF2-40B4-BE49-F238E27FC236}">
                    <a16:creationId xmlns:a16="http://schemas.microsoft.com/office/drawing/2014/main" id="{E97E70DA-5065-C6A2-CFC4-0887D6F81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25">
                <a:extLst>
                  <a:ext uri="{FF2B5EF4-FFF2-40B4-BE49-F238E27FC236}">
                    <a16:creationId xmlns:a16="http://schemas.microsoft.com/office/drawing/2014/main" id="{19E768DE-9CBB-E17F-B624-F4B95482B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2" name="Rectangle 26">
                <a:extLst>
                  <a:ext uri="{FF2B5EF4-FFF2-40B4-BE49-F238E27FC236}">
                    <a16:creationId xmlns:a16="http://schemas.microsoft.com/office/drawing/2014/main" id="{959B11CE-E157-9C86-5DE7-02FA907C7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27">
                <a:extLst>
                  <a:ext uri="{FF2B5EF4-FFF2-40B4-BE49-F238E27FC236}">
                    <a16:creationId xmlns:a16="http://schemas.microsoft.com/office/drawing/2014/main" id="{44286C30-D682-661C-2865-ED1BB7ADD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1" name="Group 28">
              <a:extLst>
                <a:ext uri="{FF2B5EF4-FFF2-40B4-BE49-F238E27FC236}">
                  <a16:creationId xmlns:a16="http://schemas.microsoft.com/office/drawing/2014/main" id="{65C05429-6589-F56F-DF60-5284DD9E5E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2" name="Rectangle 29">
                <a:extLst>
                  <a:ext uri="{FF2B5EF4-FFF2-40B4-BE49-F238E27FC236}">
                    <a16:creationId xmlns:a16="http://schemas.microsoft.com/office/drawing/2014/main" id="{8438D689-AB00-4741-9E24-93CAFFA7E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0">
                <a:extLst>
                  <a:ext uri="{FF2B5EF4-FFF2-40B4-BE49-F238E27FC236}">
                    <a16:creationId xmlns:a16="http://schemas.microsoft.com/office/drawing/2014/main" id="{C443FEEE-4F32-3EFE-C063-ECA8431D1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8" name="Rectangle 31">
                <a:extLst>
                  <a:ext uri="{FF2B5EF4-FFF2-40B4-BE49-F238E27FC236}">
                    <a16:creationId xmlns:a16="http://schemas.microsoft.com/office/drawing/2014/main" id="{9F52FA9E-1092-38EE-82CC-D48E6766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32">
                <a:extLst>
                  <a:ext uri="{FF2B5EF4-FFF2-40B4-BE49-F238E27FC236}">
                    <a16:creationId xmlns:a16="http://schemas.microsoft.com/office/drawing/2014/main" id="{23893828-85AE-A399-50D4-3D0B95DE3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33">
              <a:extLst>
                <a:ext uri="{FF2B5EF4-FFF2-40B4-BE49-F238E27FC236}">
                  <a16:creationId xmlns:a16="http://schemas.microsoft.com/office/drawing/2014/main" id="{605B516B-B772-FF1E-8739-E16B029E09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58" name="Rectangle 34">
                <a:extLst>
                  <a:ext uri="{FF2B5EF4-FFF2-40B4-BE49-F238E27FC236}">
                    <a16:creationId xmlns:a16="http://schemas.microsoft.com/office/drawing/2014/main" id="{EC057116-E4D4-C812-C1A3-959CB96B2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35">
                <a:extLst>
                  <a:ext uri="{FF2B5EF4-FFF2-40B4-BE49-F238E27FC236}">
                    <a16:creationId xmlns:a16="http://schemas.microsoft.com/office/drawing/2014/main" id="{D13EDA0B-4308-68C5-96F5-EBBCED17D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36">
                <a:extLst>
                  <a:ext uri="{FF2B5EF4-FFF2-40B4-BE49-F238E27FC236}">
                    <a16:creationId xmlns:a16="http://schemas.microsoft.com/office/drawing/2014/main" id="{C0257EBF-B555-665E-31B9-90A3E1F52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7">
                <a:extLst>
                  <a:ext uri="{FF2B5EF4-FFF2-40B4-BE49-F238E27FC236}">
                    <a16:creationId xmlns:a16="http://schemas.microsoft.com/office/drawing/2014/main" id="{9863DFE1-8DA0-8378-742D-A8B786703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38">
              <a:extLst>
                <a:ext uri="{FF2B5EF4-FFF2-40B4-BE49-F238E27FC236}">
                  <a16:creationId xmlns:a16="http://schemas.microsoft.com/office/drawing/2014/main" id="{7C64A445-7796-E60F-A2F6-FF7346ED4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4" name="Rectangle 39">
                <a:extLst>
                  <a:ext uri="{FF2B5EF4-FFF2-40B4-BE49-F238E27FC236}">
                    <a16:creationId xmlns:a16="http://schemas.microsoft.com/office/drawing/2014/main" id="{A0303C84-7DD5-E18D-B650-B9AAA65F9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0">
                <a:extLst>
                  <a:ext uri="{FF2B5EF4-FFF2-40B4-BE49-F238E27FC236}">
                    <a16:creationId xmlns:a16="http://schemas.microsoft.com/office/drawing/2014/main" id="{E1EF0EED-BB2B-00A8-7BFF-6EEA56C3C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1">
                <a:extLst>
                  <a:ext uri="{FF2B5EF4-FFF2-40B4-BE49-F238E27FC236}">
                    <a16:creationId xmlns:a16="http://schemas.microsoft.com/office/drawing/2014/main" id="{447CB7F2-9898-0D79-A288-B0C9C2954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2">
                <a:extLst>
                  <a:ext uri="{FF2B5EF4-FFF2-40B4-BE49-F238E27FC236}">
                    <a16:creationId xmlns:a16="http://schemas.microsoft.com/office/drawing/2014/main" id="{B4498E14-8884-3FED-749F-9DEB50D09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43">
              <a:extLst>
                <a:ext uri="{FF2B5EF4-FFF2-40B4-BE49-F238E27FC236}">
                  <a16:creationId xmlns:a16="http://schemas.microsoft.com/office/drawing/2014/main" id="{6258D2FE-C089-5722-5128-26968B2DBC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0" name="Rectangle 44">
                <a:extLst>
                  <a:ext uri="{FF2B5EF4-FFF2-40B4-BE49-F238E27FC236}">
                    <a16:creationId xmlns:a16="http://schemas.microsoft.com/office/drawing/2014/main" id="{4D088030-80F3-A203-0C3C-80C8D5ECE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45">
                <a:extLst>
                  <a:ext uri="{FF2B5EF4-FFF2-40B4-BE49-F238E27FC236}">
                    <a16:creationId xmlns:a16="http://schemas.microsoft.com/office/drawing/2014/main" id="{AF966C78-B17C-E30D-4E38-26D188A94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46">
                <a:extLst>
                  <a:ext uri="{FF2B5EF4-FFF2-40B4-BE49-F238E27FC236}">
                    <a16:creationId xmlns:a16="http://schemas.microsoft.com/office/drawing/2014/main" id="{DC5FB48F-2D4C-1071-2D38-B09B1068D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7">
                <a:extLst>
                  <a:ext uri="{FF2B5EF4-FFF2-40B4-BE49-F238E27FC236}">
                    <a16:creationId xmlns:a16="http://schemas.microsoft.com/office/drawing/2014/main" id="{6320969E-7A0F-B6CC-33C3-6FB11D64D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48">
              <a:extLst>
                <a:ext uri="{FF2B5EF4-FFF2-40B4-BE49-F238E27FC236}">
                  <a16:creationId xmlns:a16="http://schemas.microsoft.com/office/drawing/2014/main" id="{CAE3D4A6-A314-1818-45C3-E9E8104F7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6" name="Rectangle 49">
                <a:extLst>
                  <a:ext uri="{FF2B5EF4-FFF2-40B4-BE49-F238E27FC236}">
                    <a16:creationId xmlns:a16="http://schemas.microsoft.com/office/drawing/2014/main" id="{8CB0A70F-0479-DB1A-7E9C-29D276A3D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0">
                <a:extLst>
                  <a:ext uri="{FF2B5EF4-FFF2-40B4-BE49-F238E27FC236}">
                    <a16:creationId xmlns:a16="http://schemas.microsoft.com/office/drawing/2014/main" id="{AF89A855-A7B3-1080-26F3-21FF31878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1">
                <a:extLst>
                  <a:ext uri="{FF2B5EF4-FFF2-40B4-BE49-F238E27FC236}">
                    <a16:creationId xmlns:a16="http://schemas.microsoft.com/office/drawing/2014/main" id="{A9C9B63F-E1D1-12DA-F1DB-63DFE125A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2">
                <a:extLst>
                  <a:ext uri="{FF2B5EF4-FFF2-40B4-BE49-F238E27FC236}">
                    <a16:creationId xmlns:a16="http://schemas.microsoft.com/office/drawing/2014/main" id="{702B3784-CFB0-0907-D46A-0BBA70EAA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53">
              <a:extLst>
                <a:ext uri="{FF2B5EF4-FFF2-40B4-BE49-F238E27FC236}">
                  <a16:creationId xmlns:a16="http://schemas.microsoft.com/office/drawing/2014/main" id="{9AE3B9DB-807F-D6DF-BB5B-2214FAEEE9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2" name="Rectangle 54">
                <a:extLst>
                  <a:ext uri="{FF2B5EF4-FFF2-40B4-BE49-F238E27FC236}">
                    <a16:creationId xmlns:a16="http://schemas.microsoft.com/office/drawing/2014/main" id="{3095EC65-905D-788E-5793-75914C79D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55">
                <a:extLst>
                  <a:ext uri="{FF2B5EF4-FFF2-40B4-BE49-F238E27FC236}">
                    <a16:creationId xmlns:a16="http://schemas.microsoft.com/office/drawing/2014/main" id="{ADFE070D-72E9-3966-00BA-6467324F8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56">
                <a:extLst>
                  <a:ext uri="{FF2B5EF4-FFF2-40B4-BE49-F238E27FC236}">
                    <a16:creationId xmlns:a16="http://schemas.microsoft.com/office/drawing/2014/main" id="{AB0058D7-E5B3-2156-9D93-FE159E5F4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7">
                <a:extLst>
                  <a:ext uri="{FF2B5EF4-FFF2-40B4-BE49-F238E27FC236}">
                    <a16:creationId xmlns:a16="http://schemas.microsoft.com/office/drawing/2014/main" id="{15271D06-E480-A16D-D7C3-EF17C7135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58">
              <a:extLst>
                <a:ext uri="{FF2B5EF4-FFF2-40B4-BE49-F238E27FC236}">
                  <a16:creationId xmlns:a16="http://schemas.microsoft.com/office/drawing/2014/main" id="{89F93DEB-53B6-712F-8727-779244FD46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38" name="Rectangle 59">
                <a:extLst>
                  <a:ext uri="{FF2B5EF4-FFF2-40B4-BE49-F238E27FC236}">
                    <a16:creationId xmlns:a16="http://schemas.microsoft.com/office/drawing/2014/main" id="{A8AF0FB9-EFE4-53E7-41C5-4E74B67C4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0">
                <a:extLst>
                  <a:ext uri="{FF2B5EF4-FFF2-40B4-BE49-F238E27FC236}">
                    <a16:creationId xmlns:a16="http://schemas.microsoft.com/office/drawing/2014/main" id="{B1165C80-0C6E-1DA7-A6A8-813226E8E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1">
                <a:extLst>
                  <a:ext uri="{FF2B5EF4-FFF2-40B4-BE49-F238E27FC236}">
                    <a16:creationId xmlns:a16="http://schemas.microsoft.com/office/drawing/2014/main" id="{CFB8145C-13B4-D742-5D1A-E154DB309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2">
                <a:extLst>
                  <a:ext uri="{FF2B5EF4-FFF2-40B4-BE49-F238E27FC236}">
                    <a16:creationId xmlns:a16="http://schemas.microsoft.com/office/drawing/2014/main" id="{1F067CAE-E6AA-B0F8-09C1-A9EB99698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63">
              <a:extLst>
                <a:ext uri="{FF2B5EF4-FFF2-40B4-BE49-F238E27FC236}">
                  <a16:creationId xmlns:a16="http://schemas.microsoft.com/office/drawing/2014/main" id="{EBA23FD8-91E1-E236-15AA-32A6F17F8E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4" name="Rectangle 64">
                <a:extLst>
                  <a:ext uri="{FF2B5EF4-FFF2-40B4-BE49-F238E27FC236}">
                    <a16:creationId xmlns:a16="http://schemas.microsoft.com/office/drawing/2014/main" id="{CC272B58-168D-FF91-DD49-65D4C0261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65">
                <a:extLst>
                  <a:ext uri="{FF2B5EF4-FFF2-40B4-BE49-F238E27FC236}">
                    <a16:creationId xmlns:a16="http://schemas.microsoft.com/office/drawing/2014/main" id="{573141DC-AD1E-3B91-D7E3-9CC4B9F30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66">
                <a:extLst>
                  <a:ext uri="{FF2B5EF4-FFF2-40B4-BE49-F238E27FC236}">
                    <a16:creationId xmlns:a16="http://schemas.microsoft.com/office/drawing/2014/main" id="{F7E60CA3-7BAF-A861-8E78-A3F3C6920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7">
                <a:extLst>
                  <a:ext uri="{FF2B5EF4-FFF2-40B4-BE49-F238E27FC236}">
                    <a16:creationId xmlns:a16="http://schemas.microsoft.com/office/drawing/2014/main" id="{F515D6C0-D0CC-C114-71D4-FEB9B9A9D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68">
              <a:extLst>
                <a:ext uri="{FF2B5EF4-FFF2-40B4-BE49-F238E27FC236}">
                  <a16:creationId xmlns:a16="http://schemas.microsoft.com/office/drawing/2014/main" id="{594E8191-DDFA-F27C-A6B2-28F4F2798C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0" name="Rectangle 69">
                <a:extLst>
                  <a:ext uri="{FF2B5EF4-FFF2-40B4-BE49-F238E27FC236}">
                    <a16:creationId xmlns:a16="http://schemas.microsoft.com/office/drawing/2014/main" id="{26D6883C-F6D2-98B9-3243-BEF14A8DF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0">
                <a:extLst>
                  <a:ext uri="{FF2B5EF4-FFF2-40B4-BE49-F238E27FC236}">
                    <a16:creationId xmlns:a16="http://schemas.microsoft.com/office/drawing/2014/main" id="{1DF11F40-50EB-574F-8F83-817BC6007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1">
                <a:extLst>
                  <a:ext uri="{FF2B5EF4-FFF2-40B4-BE49-F238E27FC236}">
                    <a16:creationId xmlns:a16="http://schemas.microsoft.com/office/drawing/2014/main" id="{6048771D-00D1-D6F9-C9A8-D38E16E11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2">
                <a:extLst>
                  <a:ext uri="{FF2B5EF4-FFF2-40B4-BE49-F238E27FC236}">
                    <a16:creationId xmlns:a16="http://schemas.microsoft.com/office/drawing/2014/main" id="{5EE914F0-9596-2E59-8E6E-61D035A3D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73">
              <a:extLst>
                <a:ext uri="{FF2B5EF4-FFF2-40B4-BE49-F238E27FC236}">
                  <a16:creationId xmlns:a16="http://schemas.microsoft.com/office/drawing/2014/main" id="{525D7374-FB8C-6F4E-6F1E-50E1EC7452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6" name="Rectangle 74">
                <a:extLst>
                  <a:ext uri="{FF2B5EF4-FFF2-40B4-BE49-F238E27FC236}">
                    <a16:creationId xmlns:a16="http://schemas.microsoft.com/office/drawing/2014/main" id="{B93CAF75-8977-B641-D196-55E250097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75">
                <a:extLst>
                  <a:ext uri="{FF2B5EF4-FFF2-40B4-BE49-F238E27FC236}">
                    <a16:creationId xmlns:a16="http://schemas.microsoft.com/office/drawing/2014/main" id="{A6AAD157-F647-6688-9914-F3E1D8CEF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76">
                <a:extLst>
                  <a:ext uri="{FF2B5EF4-FFF2-40B4-BE49-F238E27FC236}">
                    <a16:creationId xmlns:a16="http://schemas.microsoft.com/office/drawing/2014/main" id="{EE2DB8A2-43FF-83D1-2D0D-6749EC824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7">
                <a:extLst>
                  <a:ext uri="{FF2B5EF4-FFF2-40B4-BE49-F238E27FC236}">
                    <a16:creationId xmlns:a16="http://schemas.microsoft.com/office/drawing/2014/main" id="{3A3C28DD-7073-E73A-CDC4-5CC1F4FA9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78">
              <a:extLst>
                <a:ext uri="{FF2B5EF4-FFF2-40B4-BE49-F238E27FC236}">
                  <a16:creationId xmlns:a16="http://schemas.microsoft.com/office/drawing/2014/main" id="{7100E49B-F190-5A24-9ACD-1065AEF380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2" name="Rectangle 79">
                <a:extLst>
                  <a:ext uri="{FF2B5EF4-FFF2-40B4-BE49-F238E27FC236}">
                    <a16:creationId xmlns:a16="http://schemas.microsoft.com/office/drawing/2014/main" id="{20557239-CF50-B548-8E48-F004DC7F5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3" name="Rectangle 80">
                <a:extLst>
                  <a:ext uri="{FF2B5EF4-FFF2-40B4-BE49-F238E27FC236}">
                    <a16:creationId xmlns:a16="http://schemas.microsoft.com/office/drawing/2014/main" id="{B942FCB9-0C59-661D-AB1C-A6E135FB25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4" name="Rectangle 81">
                <a:extLst>
                  <a:ext uri="{FF2B5EF4-FFF2-40B4-BE49-F238E27FC236}">
                    <a16:creationId xmlns:a16="http://schemas.microsoft.com/office/drawing/2014/main" id="{10214EE5-6911-B767-EEE0-694FCD509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2">
                <a:extLst>
                  <a:ext uri="{FF2B5EF4-FFF2-40B4-BE49-F238E27FC236}">
                    <a16:creationId xmlns:a16="http://schemas.microsoft.com/office/drawing/2014/main" id="{48375764-2F47-B6F7-46C5-A25AE0D8E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38" name="Rectangle 83">
            <a:extLst>
              <a:ext uri="{FF2B5EF4-FFF2-40B4-BE49-F238E27FC236}">
                <a16:creationId xmlns:a16="http://schemas.microsoft.com/office/drawing/2014/main" id="{F9B8CDF9-510D-9CDB-C550-53717A5716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7ECA5068-9BD8-6774-499F-37450F9D1B2D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7F4EFB97-E9DE-4A92-9A9B-89134773B366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41" name="Rectangle 34">
              <a:extLst>
                <a:ext uri="{FF2B5EF4-FFF2-40B4-BE49-F238E27FC236}">
                  <a16:creationId xmlns:a16="http://schemas.microsoft.com/office/drawing/2014/main" id="{D00A38A3-DFB1-AE51-725E-3E5B1F4089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2" name="Rectangle 35">
              <a:extLst>
                <a:ext uri="{FF2B5EF4-FFF2-40B4-BE49-F238E27FC236}">
                  <a16:creationId xmlns:a16="http://schemas.microsoft.com/office/drawing/2014/main" id="{0694593C-9265-E762-A8E5-790CF39D85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3" name="Rectangle 36">
              <a:extLst>
                <a:ext uri="{FF2B5EF4-FFF2-40B4-BE49-F238E27FC236}">
                  <a16:creationId xmlns:a16="http://schemas.microsoft.com/office/drawing/2014/main" id="{79BD35E8-C1FF-8A99-8E21-0073B6EAF0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4" name="Rectangle 37">
              <a:extLst>
                <a:ext uri="{FF2B5EF4-FFF2-40B4-BE49-F238E27FC236}">
                  <a16:creationId xmlns:a16="http://schemas.microsoft.com/office/drawing/2014/main" id="{D3DAFA26-2D34-D4DD-0395-72B02DF4A1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45" name="Rectangle 36">
            <a:extLst>
              <a:ext uri="{FF2B5EF4-FFF2-40B4-BE49-F238E27FC236}">
                <a16:creationId xmlns:a16="http://schemas.microsoft.com/office/drawing/2014/main" id="{6F83414F-3EC2-B044-EA60-A31E987B184E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46" name="Rectangle 34">
            <a:extLst>
              <a:ext uri="{FF2B5EF4-FFF2-40B4-BE49-F238E27FC236}">
                <a16:creationId xmlns:a16="http://schemas.microsoft.com/office/drawing/2014/main" id="{ADEA7BF1-44EA-2504-9C74-4C53FF5A36B2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47" name="TextBox 2">
            <a:extLst>
              <a:ext uri="{FF2B5EF4-FFF2-40B4-BE49-F238E27FC236}">
                <a16:creationId xmlns:a16="http://schemas.microsoft.com/office/drawing/2014/main" id="{F3B0B3D1-A651-BE16-0545-A221F4E3E7A7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148" name="TextBox 3">
            <a:extLst>
              <a:ext uri="{FF2B5EF4-FFF2-40B4-BE49-F238E27FC236}">
                <a16:creationId xmlns:a16="http://schemas.microsoft.com/office/drawing/2014/main" id="{8BB9CB47-A153-CD1B-E637-3442B950585A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49" name="图片 148">
            <a:extLst>
              <a:ext uri="{FF2B5EF4-FFF2-40B4-BE49-F238E27FC236}">
                <a16:creationId xmlns:a16="http://schemas.microsoft.com/office/drawing/2014/main" id="{44ACB03E-D6D4-C3F1-FF77-16E176750F4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50" name="TextBox 2">
            <a:extLst>
              <a:ext uri="{FF2B5EF4-FFF2-40B4-BE49-F238E27FC236}">
                <a16:creationId xmlns:a16="http://schemas.microsoft.com/office/drawing/2014/main" id="{7CC24E0B-5763-992F-30A6-68C9CB867FBB}"/>
              </a:ext>
            </a:extLst>
          </p:cNvPr>
          <p:cNvSpPr txBox="1"/>
          <p:nvPr userDrawn="1"/>
        </p:nvSpPr>
        <p:spPr>
          <a:xfrm>
            <a:off x="635784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chemeClr val="bg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51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Copyright</a:t>
            </a:r>
            <a:r>
              <a:rPr kumimoji="1" lang="zh-CN" altLang="en-US" sz="85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©</a:t>
            </a:r>
            <a:r>
              <a:rPr kumimoji="1" lang="zh-CN" altLang="en-US" sz="85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2025 </a:t>
            </a:r>
            <a:r>
              <a:rPr lang="en-US" altLang="zh-CN" sz="9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Infrasys-AI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 org.</a:t>
            </a:r>
            <a:r>
              <a:rPr kumimoji="1" lang="zh-CN" altLang="en-US" sz="85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All Rights Reserved.</a:t>
            </a:r>
            <a:br>
              <a:rPr kumimoji="1" lang="en-US" altLang="zh-CN" sz="779" dirty="0">
                <a:solidFill>
                  <a:srgbClr val="374153"/>
                </a:solidFill>
                <a:latin typeface="Lexend" pitchFamily="2" charset="0"/>
              </a:rPr>
            </a:br>
            <a:br>
              <a:rPr kumimoji="1" lang="en-US" altLang="zh-CN" sz="779" dirty="0">
                <a:solidFill>
                  <a:srgbClr val="374153"/>
                </a:solidFill>
                <a:latin typeface="Lexend" pitchFamily="2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only and constitutes neither an offer nor an acceptance. </a:t>
            </a:r>
            <a:r>
              <a:rPr lang="en-US" altLang="zh-CN" sz="8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Infrasys-AI</a:t>
            </a:r>
            <a:r>
              <a:rPr kumimoji="1" lang="en-US" altLang="zh-CN" sz="800" b="1" baseline="0" dirty="0">
                <a:solidFill>
                  <a:srgbClr val="374153"/>
                </a:solidFill>
                <a:latin typeface="Lexend" pitchFamily="2" charset="0"/>
              </a:rPr>
              <a:t> org.</a:t>
            </a:r>
            <a:r>
              <a:rPr kumimoji="1" lang="zh-CN" altLang="en-US" sz="80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374153"/>
              </a:solidFill>
              <a:latin typeface="Lexend" pitchFamily="2" charset="0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把 </a:t>
            </a:r>
            <a:r>
              <a:rPr kumimoji="1" lang="en-US" altLang="zh-CN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AIInfra</a:t>
            </a:r>
            <a:r>
              <a:rPr kumimoji="1" lang="zh-CN" altLang="en-US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 带入每个开发者、每个家庭、</a:t>
            </a:r>
            <a:br>
              <a:rPr kumimoji="1" lang="en-US" altLang="zh-CN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Infra</a:t>
            </a:r>
            <a:r>
              <a:rPr kumimoji="1" lang="zh-CN" altLang="en-US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374153"/>
              </a:solidFill>
              <a:latin typeface="Lexend" pitchFamily="2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4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3" name="Rectangle 15">
            <a:extLst>
              <a:ext uri="{FF2B5EF4-FFF2-40B4-BE49-F238E27FC236}">
                <a16:creationId xmlns:a16="http://schemas.microsoft.com/office/drawing/2014/main" id="{945970F3-EEC0-24EB-9D51-28AE93DA31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5911823-EE3F-119E-8A3D-5B409A788B4B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F64D3D0-7B8C-AD8A-3979-4F3B86622A73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2" name="Group 18">
              <a:extLst>
                <a:ext uri="{FF2B5EF4-FFF2-40B4-BE49-F238E27FC236}">
                  <a16:creationId xmlns:a16="http://schemas.microsoft.com/office/drawing/2014/main" id="{221D04D6-7A5F-1BD6-C94B-4CD13AF681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46" name="Rectangle 19">
                <a:extLst>
                  <a:ext uri="{FF2B5EF4-FFF2-40B4-BE49-F238E27FC236}">
                    <a16:creationId xmlns:a16="http://schemas.microsoft.com/office/drawing/2014/main" id="{099FB978-446A-FB9B-3669-549EDDD37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7" name="Rectangle 20">
                <a:extLst>
                  <a:ext uri="{FF2B5EF4-FFF2-40B4-BE49-F238E27FC236}">
                    <a16:creationId xmlns:a16="http://schemas.microsoft.com/office/drawing/2014/main" id="{402953FC-C7FD-74E0-9E03-DCED5C730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8" name="Rectangle 21">
                <a:extLst>
                  <a:ext uri="{FF2B5EF4-FFF2-40B4-BE49-F238E27FC236}">
                    <a16:creationId xmlns:a16="http://schemas.microsoft.com/office/drawing/2014/main" id="{6163CA8A-7471-F09E-5202-ECDF0D6C4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9" name="Rectangle 22">
                <a:extLst>
                  <a:ext uri="{FF2B5EF4-FFF2-40B4-BE49-F238E27FC236}">
                    <a16:creationId xmlns:a16="http://schemas.microsoft.com/office/drawing/2014/main" id="{DDD5D0B4-C25F-1678-0ECD-C33469FA4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6" name="Group 23">
              <a:extLst>
                <a:ext uri="{FF2B5EF4-FFF2-40B4-BE49-F238E27FC236}">
                  <a16:creationId xmlns:a16="http://schemas.microsoft.com/office/drawing/2014/main" id="{0CB401A5-BFA4-5173-37F2-03D22141FC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42" name="Rectangle 24">
                <a:extLst>
                  <a:ext uri="{FF2B5EF4-FFF2-40B4-BE49-F238E27FC236}">
                    <a16:creationId xmlns:a16="http://schemas.microsoft.com/office/drawing/2014/main" id="{97B4DC9F-B485-0677-E934-6D0065F33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3" name="Rectangle 25">
                <a:extLst>
                  <a:ext uri="{FF2B5EF4-FFF2-40B4-BE49-F238E27FC236}">
                    <a16:creationId xmlns:a16="http://schemas.microsoft.com/office/drawing/2014/main" id="{AEE94955-676C-ABEF-2CC7-F6D203947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4" name="Rectangle 26">
                <a:extLst>
                  <a:ext uri="{FF2B5EF4-FFF2-40B4-BE49-F238E27FC236}">
                    <a16:creationId xmlns:a16="http://schemas.microsoft.com/office/drawing/2014/main" id="{B2A6585D-0981-DA5B-C4CE-12079FB92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5" name="Rectangle 27">
                <a:extLst>
                  <a:ext uri="{FF2B5EF4-FFF2-40B4-BE49-F238E27FC236}">
                    <a16:creationId xmlns:a16="http://schemas.microsoft.com/office/drawing/2014/main" id="{F575C384-2CE3-7C62-1E5F-79383AA76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7" name="Group 28">
              <a:extLst>
                <a:ext uri="{FF2B5EF4-FFF2-40B4-BE49-F238E27FC236}">
                  <a16:creationId xmlns:a16="http://schemas.microsoft.com/office/drawing/2014/main" id="{E8B07BFF-F732-B6A7-AC9F-E502FCD07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138" name="Rectangle 29">
                <a:extLst>
                  <a:ext uri="{FF2B5EF4-FFF2-40B4-BE49-F238E27FC236}">
                    <a16:creationId xmlns:a16="http://schemas.microsoft.com/office/drawing/2014/main" id="{36FA4321-3365-5180-F0DC-052106299E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9" name="Rectangle 30">
                <a:extLst>
                  <a:ext uri="{FF2B5EF4-FFF2-40B4-BE49-F238E27FC236}">
                    <a16:creationId xmlns:a16="http://schemas.microsoft.com/office/drawing/2014/main" id="{DE4A66BF-1FC9-D1A9-4E9C-98F1EDC89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0" name="Rectangle 31">
                <a:extLst>
                  <a:ext uri="{FF2B5EF4-FFF2-40B4-BE49-F238E27FC236}">
                    <a16:creationId xmlns:a16="http://schemas.microsoft.com/office/drawing/2014/main" id="{EB88A0D6-6542-B633-D6F4-FD06C8F87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1" name="Rectangle 32">
                <a:extLst>
                  <a:ext uri="{FF2B5EF4-FFF2-40B4-BE49-F238E27FC236}">
                    <a16:creationId xmlns:a16="http://schemas.microsoft.com/office/drawing/2014/main" id="{E283AE8A-822E-14DE-B4CB-38342CDF7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8" name="Group 33">
              <a:extLst>
                <a:ext uri="{FF2B5EF4-FFF2-40B4-BE49-F238E27FC236}">
                  <a16:creationId xmlns:a16="http://schemas.microsoft.com/office/drawing/2014/main" id="{4C99AB02-4592-5148-C15D-F183631F8E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9BCB22EF-C5AC-06BD-63A7-9D398CF3D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46F6214D-6940-1212-D8A0-559A13928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7C9683CB-14BC-3368-9583-914D48242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A70BD387-07BC-4C03-29A7-808D266BB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9" name="Group 38">
              <a:extLst>
                <a:ext uri="{FF2B5EF4-FFF2-40B4-BE49-F238E27FC236}">
                  <a16:creationId xmlns:a16="http://schemas.microsoft.com/office/drawing/2014/main" id="{745134D5-7314-ECE1-3D7A-47CACFA1B4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130" name="Rectangle 39">
                <a:extLst>
                  <a:ext uri="{FF2B5EF4-FFF2-40B4-BE49-F238E27FC236}">
                    <a16:creationId xmlns:a16="http://schemas.microsoft.com/office/drawing/2014/main" id="{B4DFCEA2-B89F-1F98-BC08-D92C8AD52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40">
                <a:extLst>
                  <a:ext uri="{FF2B5EF4-FFF2-40B4-BE49-F238E27FC236}">
                    <a16:creationId xmlns:a16="http://schemas.microsoft.com/office/drawing/2014/main" id="{A5D4DF71-55A5-582B-E9ED-EAA3E8862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2" name="Rectangle 41">
                <a:extLst>
                  <a:ext uri="{FF2B5EF4-FFF2-40B4-BE49-F238E27FC236}">
                    <a16:creationId xmlns:a16="http://schemas.microsoft.com/office/drawing/2014/main" id="{51BB396B-8B24-2D31-18E1-278B01E1C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42">
                <a:extLst>
                  <a:ext uri="{FF2B5EF4-FFF2-40B4-BE49-F238E27FC236}">
                    <a16:creationId xmlns:a16="http://schemas.microsoft.com/office/drawing/2014/main" id="{459A2A59-F7B0-0D7A-64E7-EE829A2EB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0" name="Group 43">
              <a:extLst>
                <a:ext uri="{FF2B5EF4-FFF2-40B4-BE49-F238E27FC236}">
                  <a16:creationId xmlns:a16="http://schemas.microsoft.com/office/drawing/2014/main" id="{EB46CC9A-4B71-9C60-9881-8FA28C6278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26" name="Rectangle 44">
                <a:extLst>
                  <a:ext uri="{FF2B5EF4-FFF2-40B4-BE49-F238E27FC236}">
                    <a16:creationId xmlns:a16="http://schemas.microsoft.com/office/drawing/2014/main" id="{8DCD65C3-BD00-F5FF-263E-EF68F015B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7" name="Rectangle 45">
                <a:extLst>
                  <a:ext uri="{FF2B5EF4-FFF2-40B4-BE49-F238E27FC236}">
                    <a16:creationId xmlns:a16="http://schemas.microsoft.com/office/drawing/2014/main" id="{48BD9D59-BBFF-EE1B-C12C-AE983889C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8" name="Rectangle 46">
                <a:extLst>
                  <a:ext uri="{FF2B5EF4-FFF2-40B4-BE49-F238E27FC236}">
                    <a16:creationId xmlns:a16="http://schemas.microsoft.com/office/drawing/2014/main" id="{0A4BCE4C-72AA-B2AA-98D8-4267D421E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47">
                <a:extLst>
                  <a:ext uri="{FF2B5EF4-FFF2-40B4-BE49-F238E27FC236}">
                    <a16:creationId xmlns:a16="http://schemas.microsoft.com/office/drawing/2014/main" id="{FDD12625-D8A2-2329-A5DF-35B4D5BCD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1" name="Group 48">
              <a:extLst>
                <a:ext uri="{FF2B5EF4-FFF2-40B4-BE49-F238E27FC236}">
                  <a16:creationId xmlns:a16="http://schemas.microsoft.com/office/drawing/2014/main" id="{9BB745C8-F700-EE56-571F-7E4AE7F743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22" name="Rectangle 49">
                <a:extLst>
                  <a:ext uri="{FF2B5EF4-FFF2-40B4-BE49-F238E27FC236}">
                    <a16:creationId xmlns:a16="http://schemas.microsoft.com/office/drawing/2014/main" id="{F4C1E894-70AD-45E8-6F42-9D36B914F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3" name="Rectangle 50">
                <a:extLst>
                  <a:ext uri="{FF2B5EF4-FFF2-40B4-BE49-F238E27FC236}">
                    <a16:creationId xmlns:a16="http://schemas.microsoft.com/office/drawing/2014/main" id="{988F9269-6FAD-3020-396D-31DD978FC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4" name="Rectangle 51">
                <a:extLst>
                  <a:ext uri="{FF2B5EF4-FFF2-40B4-BE49-F238E27FC236}">
                    <a16:creationId xmlns:a16="http://schemas.microsoft.com/office/drawing/2014/main" id="{627A6F9C-1CD2-D7D4-40F2-5ECC1D3E9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5" name="Rectangle 52">
                <a:extLst>
                  <a:ext uri="{FF2B5EF4-FFF2-40B4-BE49-F238E27FC236}">
                    <a16:creationId xmlns:a16="http://schemas.microsoft.com/office/drawing/2014/main" id="{6D9D8F90-FA8D-0084-4972-BB22B22DD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2" name="Group 53">
              <a:extLst>
                <a:ext uri="{FF2B5EF4-FFF2-40B4-BE49-F238E27FC236}">
                  <a16:creationId xmlns:a16="http://schemas.microsoft.com/office/drawing/2014/main" id="{660EDEDE-7760-6506-E180-F30F374078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18" name="Rectangle 54">
                <a:extLst>
                  <a:ext uri="{FF2B5EF4-FFF2-40B4-BE49-F238E27FC236}">
                    <a16:creationId xmlns:a16="http://schemas.microsoft.com/office/drawing/2014/main" id="{8F5C4E85-5019-11A3-D251-C951D9734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9" name="Rectangle 55">
                <a:extLst>
                  <a:ext uri="{FF2B5EF4-FFF2-40B4-BE49-F238E27FC236}">
                    <a16:creationId xmlns:a16="http://schemas.microsoft.com/office/drawing/2014/main" id="{BA0D5B2D-7334-83E8-F7DB-54ABECAB4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0" name="Rectangle 56">
                <a:extLst>
                  <a:ext uri="{FF2B5EF4-FFF2-40B4-BE49-F238E27FC236}">
                    <a16:creationId xmlns:a16="http://schemas.microsoft.com/office/drawing/2014/main" id="{77CF0B68-F87E-A2DA-8744-1F37DC56DE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1" name="Rectangle 57">
                <a:extLst>
                  <a:ext uri="{FF2B5EF4-FFF2-40B4-BE49-F238E27FC236}">
                    <a16:creationId xmlns:a16="http://schemas.microsoft.com/office/drawing/2014/main" id="{044F93E1-7832-2216-50CA-12C2D703C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3" name="Group 58">
              <a:extLst>
                <a:ext uri="{FF2B5EF4-FFF2-40B4-BE49-F238E27FC236}">
                  <a16:creationId xmlns:a16="http://schemas.microsoft.com/office/drawing/2014/main" id="{958A6FA7-0514-0E20-F672-845E987984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14" name="Rectangle 59">
                <a:extLst>
                  <a:ext uri="{FF2B5EF4-FFF2-40B4-BE49-F238E27FC236}">
                    <a16:creationId xmlns:a16="http://schemas.microsoft.com/office/drawing/2014/main" id="{D68908FE-6ADF-2CAF-E4B5-DF22E78F4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5" name="Rectangle 60">
                <a:extLst>
                  <a:ext uri="{FF2B5EF4-FFF2-40B4-BE49-F238E27FC236}">
                    <a16:creationId xmlns:a16="http://schemas.microsoft.com/office/drawing/2014/main" id="{8109CB6D-46A1-F47D-5AF4-A6C980312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6" name="Rectangle 61">
                <a:extLst>
                  <a:ext uri="{FF2B5EF4-FFF2-40B4-BE49-F238E27FC236}">
                    <a16:creationId xmlns:a16="http://schemas.microsoft.com/office/drawing/2014/main" id="{63973E3B-2E25-DA36-EA74-D5BDD449F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7" name="Rectangle 62">
                <a:extLst>
                  <a:ext uri="{FF2B5EF4-FFF2-40B4-BE49-F238E27FC236}">
                    <a16:creationId xmlns:a16="http://schemas.microsoft.com/office/drawing/2014/main" id="{AC446EF0-7A22-C318-4105-B1905A7A2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4" name="Group 63">
              <a:extLst>
                <a:ext uri="{FF2B5EF4-FFF2-40B4-BE49-F238E27FC236}">
                  <a16:creationId xmlns:a16="http://schemas.microsoft.com/office/drawing/2014/main" id="{DFFAE7CC-265B-905E-9681-8C955632F1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10" name="Rectangle 64">
                <a:extLst>
                  <a:ext uri="{FF2B5EF4-FFF2-40B4-BE49-F238E27FC236}">
                    <a16:creationId xmlns:a16="http://schemas.microsoft.com/office/drawing/2014/main" id="{12B78310-E9DA-70FB-DD81-AFB297848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1" name="Rectangle 65">
                <a:extLst>
                  <a:ext uri="{FF2B5EF4-FFF2-40B4-BE49-F238E27FC236}">
                    <a16:creationId xmlns:a16="http://schemas.microsoft.com/office/drawing/2014/main" id="{033FBE90-EE4E-D77E-AB17-78D340DD4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2" name="Rectangle 66">
                <a:extLst>
                  <a:ext uri="{FF2B5EF4-FFF2-40B4-BE49-F238E27FC236}">
                    <a16:creationId xmlns:a16="http://schemas.microsoft.com/office/drawing/2014/main" id="{DE8B042E-D24B-610A-8590-2CE5E64B5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3" name="Rectangle 67">
                <a:extLst>
                  <a:ext uri="{FF2B5EF4-FFF2-40B4-BE49-F238E27FC236}">
                    <a16:creationId xmlns:a16="http://schemas.microsoft.com/office/drawing/2014/main" id="{42350D2A-9F9D-1E30-FEE6-B2F84C945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5" name="Group 68">
              <a:extLst>
                <a:ext uri="{FF2B5EF4-FFF2-40B4-BE49-F238E27FC236}">
                  <a16:creationId xmlns:a16="http://schemas.microsoft.com/office/drawing/2014/main" id="{E508880F-4A6E-B791-8482-E7E986846D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06" name="Rectangle 69">
                <a:extLst>
                  <a:ext uri="{FF2B5EF4-FFF2-40B4-BE49-F238E27FC236}">
                    <a16:creationId xmlns:a16="http://schemas.microsoft.com/office/drawing/2014/main" id="{3632305E-DD9C-1E44-159D-62B9C3D4A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7" name="Rectangle 70">
                <a:extLst>
                  <a:ext uri="{FF2B5EF4-FFF2-40B4-BE49-F238E27FC236}">
                    <a16:creationId xmlns:a16="http://schemas.microsoft.com/office/drawing/2014/main" id="{2FDB680F-0E87-6768-392A-39CC818BC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8" name="Rectangle 71">
                <a:extLst>
                  <a:ext uri="{FF2B5EF4-FFF2-40B4-BE49-F238E27FC236}">
                    <a16:creationId xmlns:a16="http://schemas.microsoft.com/office/drawing/2014/main" id="{69D86CF0-6094-9A96-EE68-271DC89F9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9" name="Rectangle 72">
                <a:extLst>
                  <a:ext uri="{FF2B5EF4-FFF2-40B4-BE49-F238E27FC236}">
                    <a16:creationId xmlns:a16="http://schemas.microsoft.com/office/drawing/2014/main" id="{8EBF0CBF-F9A5-71F1-0462-E5805A796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6" name="Group 73">
              <a:extLst>
                <a:ext uri="{FF2B5EF4-FFF2-40B4-BE49-F238E27FC236}">
                  <a16:creationId xmlns:a16="http://schemas.microsoft.com/office/drawing/2014/main" id="{DC572AB9-1C77-1390-4368-7E34853D77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02" name="Rectangle 74">
                <a:extLst>
                  <a:ext uri="{FF2B5EF4-FFF2-40B4-BE49-F238E27FC236}">
                    <a16:creationId xmlns:a16="http://schemas.microsoft.com/office/drawing/2014/main" id="{9BE142CC-0515-3F7D-000A-B21883901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3" name="Rectangle 75">
                <a:extLst>
                  <a:ext uri="{FF2B5EF4-FFF2-40B4-BE49-F238E27FC236}">
                    <a16:creationId xmlns:a16="http://schemas.microsoft.com/office/drawing/2014/main" id="{D3FBEFEE-3095-7D32-92E5-DAEB6A8D6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4" name="Rectangle 76">
                <a:extLst>
                  <a:ext uri="{FF2B5EF4-FFF2-40B4-BE49-F238E27FC236}">
                    <a16:creationId xmlns:a16="http://schemas.microsoft.com/office/drawing/2014/main" id="{B0E21079-93F2-BB6B-1D95-1E9D5A392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5" name="Rectangle 77">
                <a:extLst>
                  <a:ext uri="{FF2B5EF4-FFF2-40B4-BE49-F238E27FC236}">
                    <a16:creationId xmlns:a16="http://schemas.microsoft.com/office/drawing/2014/main" id="{8B72400F-A983-CD6A-E1E2-62A985329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7" name="Group 78">
              <a:extLst>
                <a:ext uri="{FF2B5EF4-FFF2-40B4-BE49-F238E27FC236}">
                  <a16:creationId xmlns:a16="http://schemas.microsoft.com/office/drawing/2014/main" id="{37F70978-7F81-BD41-04F5-53EAAC42AA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98" name="Rectangle 79">
                <a:extLst>
                  <a:ext uri="{FF2B5EF4-FFF2-40B4-BE49-F238E27FC236}">
                    <a16:creationId xmlns:a16="http://schemas.microsoft.com/office/drawing/2014/main" id="{84CE1407-9150-BF95-3F99-C92D9719B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9" name="Rectangle 80">
                <a:extLst>
                  <a:ext uri="{FF2B5EF4-FFF2-40B4-BE49-F238E27FC236}">
                    <a16:creationId xmlns:a16="http://schemas.microsoft.com/office/drawing/2014/main" id="{CA6A1811-C5BD-F9FE-F564-AE345B56C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0" name="Rectangle 81">
                <a:extLst>
                  <a:ext uri="{FF2B5EF4-FFF2-40B4-BE49-F238E27FC236}">
                    <a16:creationId xmlns:a16="http://schemas.microsoft.com/office/drawing/2014/main" id="{65707941-EBE7-9B5F-1BAA-034948D52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1" name="Rectangle 82">
                <a:extLst>
                  <a:ext uri="{FF2B5EF4-FFF2-40B4-BE49-F238E27FC236}">
                    <a16:creationId xmlns:a16="http://schemas.microsoft.com/office/drawing/2014/main" id="{CD8CE744-EF7C-E492-228C-F29674648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50" name="Rectangle 83">
            <a:extLst>
              <a:ext uri="{FF2B5EF4-FFF2-40B4-BE49-F238E27FC236}">
                <a16:creationId xmlns:a16="http://schemas.microsoft.com/office/drawing/2014/main" id="{20D263BD-B2EC-BBF6-A665-4BFC1A8CCE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46315BEB-AE9E-2525-4503-D7A1155A8892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1BD106B4-8281-7645-DC13-F3E1575874CC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53" name="Rectangle 34">
              <a:extLst>
                <a:ext uri="{FF2B5EF4-FFF2-40B4-BE49-F238E27FC236}">
                  <a16:creationId xmlns:a16="http://schemas.microsoft.com/office/drawing/2014/main" id="{9EA2945D-4222-AD08-AF83-E769898075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4" name="Rectangle 35">
              <a:extLst>
                <a:ext uri="{FF2B5EF4-FFF2-40B4-BE49-F238E27FC236}">
                  <a16:creationId xmlns:a16="http://schemas.microsoft.com/office/drawing/2014/main" id="{46F6E496-55FC-95AF-33AF-5821F90336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5" name="Rectangle 36">
              <a:extLst>
                <a:ext uri="{FF2B5EF4-FFF2-40B4-BE49-F238E27FC236}">
                  <a16:creationId xmlns:a16="http://schemas.microsoft.com/office/drawing/2014/main" id="{CC21113F-A15B-3F3E-5502-7EC9BD35B6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6" name="Rectangle 37">
              <a:extLst>
                <a:ext uri="{FF2B5EF4-FFF2-40B4-BE49-F238E27FC236}">
                  <a16:creationId xmlns:a16="http://schemas.microsoft.com/office/drawing/2014/main" id="{46B17A68-273E-E06E-0D3A-21FF9C6751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57" name="Rectangle 36">
            <a:extLst>
              <a:ext uri="{FF2B5EF4-FFF2-40B4-BE49-F238E27FC236}">
                <a16:creationId xmlns:a16="http://schemas.microsoft.com/office/drawing/2014/main" id="{811107E7-C1F8-9727-BAB0-FEB37EA0D916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8" name="Rectangle 34">
            <a:extLst>
              <a:ext uri="{FF2B5EF4-FFF2-40B4-BE49-F238E27FC236}">
                <a16:creationId xmlns:a16="http://schemas.microsoft.com/office/drawing/2014/main" id="{18BA9515-2E9D-0DB4-5644-25B0A9B03B4B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9" name="TextBox 2">
            <a:extLst>
              <a:ext uri="{FF2B5EF4-FFF2-40B4-BE49-F238E27FC236}">
                <a16:creationId xmlns:a16="http://schemas.microsoft.com/office/drawing/2014/main" id="{C70F3DC2-6D56-0B3B-7AF1-2445D7893116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160" name="TextBox 3">
            <a:extLst>
              <a:ext uri="{FF2B5EF4-FFF2-40B4-BE49-F238E27FC236}">
                <a16:creationId xmlns:a16="http://schemas.microsoft.com/office/drawing/2014/main" id="{F384CB42-5594-BE6D-1575-0E3B59D9C483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61" name="图片 160">
            <a:extLst>
              <a:ext uri="{FF2B5EF4-FFF2-40B4-BE49-F238E27FC236}">
                <a16:creationId xmlns:a16="http://schemas.microsoft.com/office/drawing/2014/main" id="{00A2EBB4-52E3-2F9F-2684-F9318886345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62" name="TextBox 2">
            <a:extLst>
              <a:ext uri="{FF2B5EF4-FFF2-40B4-BE49-F238E27FC236}">
                <a16:creationId xmlns:a16="http://schemas.microsoft.com/office/drawing/2014/main" id="{0F566741-EF80-32C9-85A8-F598C335639A}"/>
              </a:ext>
            </a:extLst>
          </p:cNvPr>
          <p:cNvSpPr txBox="1"/>
          <p:nvPr userDrawn="1"/>
        </p:nvSpPr>
        <p:spPr>
          <a:xfrm>
            <a:off x="7916985" y="5258809"/>
            <a:ext cx="328754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50" b="1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5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5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050" b="0" kern="12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</a:t>
            </a:r>
            <a:endParaRPr lang="en-US" altLang="zh-CN" sz="1050" b="0" kern="1200" dirty="0">
              <a:solidFill>
                <a:srgbClr val="C00000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50" b="0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</a:t>
            </a:r>
            <a:r>
              <a:rPr lang="en-US" sz="105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ook</a:t>
            </a:r>
            <a:r>
              <a:rPr lang="zh-CN" altLang="en-US" sz="105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050" u="sng" dirty="0" err="1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050" u="sng" dirty="0">
              <a:solidFill>
                <a:srgbClr val="C00000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309.06180" TargetMode="External"/><Relationship Id="rId2" Type="http://schemas.openxmlformats.org/officeDocument/2006/relationships/hyperlink" Target="https://zhuanlan.zhihu.com/p/691038809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chenzomi12/AIInfra" TargetMode="External"/><Relationship Id="rId4" Type="http://schemas.openxmlformats.org/officeDocument/2006/relationships/hyperlink" Target="https://zhuanlan.zhihu.com/p/67328478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113888" y="1438921"/>
            <a:ext cx="3411613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dirty="0">
                <a:solidFill>
                  <a:schemeClr val="bg1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5400" dirty="0">
              <a:solidFill>
                <a:schemeClr val="bg1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0488" y="1607952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515639" y="3018090"/>
            <a:ext cx="1088663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zh-CN" altLang="en-US" sz="9600" dirty="0">
                <a:solidFill>
                  <a:schemeClr val="bg1"/>
                </a:solidFill>
                <a:latin typeface="Lexend" pitchFamily="2" charset="0"/>
                <a:cs typeface="Futura-Medium" panose="020B0602020204020303" pitchFamily="34" charset="-79"/>
              </a:rPr>
              <a:t>内存管理：</a:t>
            </a:r>
            <a:endParaRPr lang="en-US" altLang="zh-CN" sz="9600" dirty="0">
              <a:solidFill>
                <a:schemeClr val="bg1"/>
              </a:solidFill>
              <a:latin typeface="Lexend" pitchFamily="2" charset="0"/>
              <a:cs typeface="Futura-Medium" panose="020B0602020204020303" pitchFamily="34" charset="-79"/>
            </a:endParaRPr>
          </a:p>
          <a:p>
            <a:pPr marL="50800" algn="ctr">
              <a:buClr>
                <a:srgbClr val="C00000"/>
              </a:buClr>
            </a:pPr>
            <a:r>
              <a:rPr lang="en-US" altLang="zh-CN" sz="9600" dirty="0">
                <a:solidFill>
                  <a:schemeClr val="bg1"/>
                </a:solidFill>
                <a:latin typeface="Lexend" pitchFamily="2" charset="0"/>
                <a:cs typeface="Futura-Medium" panose="020B0602020204020303" pitchFamily="34" charset="-79"/>
              </a:rPr>
              <a:t>Paged Attention</a:t>
            </a:r>
            <a:r>
              <a:rPr lang="zh-CN" altLang="en-US" sz="9600" dirty="0">
                <a:solidFill>
                  <a:schemeClr val="bg1"/>
                </a:solidFill>
                <a:latin typeface="Lexend" pitchFamily="2" charset="0"/>
                <a:cs typeface="Futura-Medium" panose="020B0602020204020303" pitchFamily="34" charset="-79"/>
              </a:rPr>
              <a:t>原理</a:t>
            </a:r>
            <a:endParaRPr lang="en-US" altLang="zh-CN" sz="9600" dirty="0">
              <a:solidFill>
                <a:schemeClr val="bg1"/>
              </a:solidFill>
              <a:latin typeface="Lexend" pitchFamily="2" charset="0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551AA-5E2B-98EE-E199-12D0891DD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4A49D-9885-7785-0D06-1DCD7E90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/>
              <a:t>处理单个请求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9228FE-4DB1-1C5D-2F28-E13D97A49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pPr marL="239106" lvl="1" indent="-239106">
              <a:buFont typeface="Arial" pitchFamily="34" charset="0"/>
              <a:buChar char="•"/>
            </a:pPr>
            <a:r>
              <a:rPr lang="en-US" altLang="zh-CN" sz="2000" dirty="0"/>
              <a:t>Prefill</a:t>
            </a:r>
            <a:r>
              <a:rPr lang="zh-CN" altLang="en-US" sz="2000" dirty="0"/>
              <a:t>阶段</a:t>
            </a:r>
            <a:r>
              <a:rPr lang="en-US" altLang="zh-CN" sz="2000" dirty="0"/>
              <a:t>【</a:t>
            </a:r>
            <a:r>
              <a:rPr lang="zh-CN" altLang="en-US" sz="2000" dirty="0"/>
              <a:t>图中步骤①</a:t>
            </a:r>
            <a:r>
              <a:rPr lang="en-US" altLang="zh-CN" sz="2000" dirty="0"/>
              <a:t>】</a:t>
            </a:r>
          </a:p>
          <a:p>
            <a:pPr marL="596706" lvl="2" indent="-239106">
              <a:buFont typeface="Arial" pitchFamily="34" charset="0"/>
              <a:buChar char="•"/>
            </a:pPr>
            <a:r>
              <a:rPr lang="zh-CN" altLang="en-US" sz="1800" dirty="0"/>
              <a:t>划分逻辑块：针对拿到的</a:t>
            </a:r>
            <a:r>
              <a:rPr lang="en-US" altLang="zh-CN" sz="1800" dirty="0"/>
              <a:t>prompt</a:t>
            </a:r>
            <a:r>
              <a:rPr lang="zh-CN" altLang="en-US" sz="1800" dirty="0"/>
              <a:t>按照</a:t>
            </a:r>
            <a:r>
              <a:rPr lang="en-US" altLang="zh-CN" sz="1800" dirty="0"/>
              <a:t>block</a:t>
            </a:r>
            <a:r>
              <a:rPr lang="zh-CN" altLang="en-US" sz="1800" dirty="0"/>
              <a:t>大小划分逻辑块</a:t>
            </a:r>
            <a:endParaRPr lang="en-US" altLang="zh-CN" sz="1800" dirty="0"/>
          </a:p>
          <a:p>
            <a:pPr marL="596706" lvl="2" indent="-239106">
              <a:buFont typeface="Arial" pitchFamily="34" charset="0"/>
              <a:buChar char="•"/>
            </a:pPr>
            <a:r>
              <a:rPr lang="zh-CN" altLang="en-US" sz="1800" dirty="0"/>
              <a:t>映射物理块：用一张</a:t>
            </a:r>
            <a:r>
              <a:rPr lang="en-US" altLang="zh-CN" sz="1800" dirty="0"/>
              <a:t>block table</a:t>
            </a:r>
            <a:r>
              <a:rPr lang="zh-CN" altLang="en-US" sz="1800" dirty="0"/>
              <a:t>记录逻辑块和物理块的映射关系</a:t>
            </a:r>
            <a:endParaRPr lang="en-US" altLang="zh-CN" sz="1800" dirty="0"/>
          </a:p>
          <a:p>
            <a:pPr marL="1896610" lvl="3" indent="-239106">
              <a:buFont typeface="Arial" pitchFamily="34" charset="0"/>
              <a:buChar char="•"/>
            </a:pPr>
            <a:r>
              <a:rPr lang="en-US" altLang="zh-CN" sz="1742" dirty="0"/>
              <a:t>Physical block number</a:t>
            </a:r>
            <a:r>
              <a:rPr lang="zh-CN" altLang="en-US" sz="1742" dirty="0"/>
              <a:t>：映射关系</a:t>
            </a:r>
            <a:endParaRPr lang="en-US" altLang="zh-CN" sz="1742" dirty="0"/>
          </a:p>
          <a:p>
            <a:pPr marL="1896610" lvl="3" indent="-239106">
              <a:buFont typeface="Arial" pitchFamily="34" charset="0"/>
              <a:buChar char="•"/>
            </a:pPr>
            <a:r>
              <a:rPr lang="en-US" altLang="zh-CN" sz="1742" dirty="0"/>
              <a:t># filled</a:t>
            </a:r>
            <a:r>
              <a:rPr lang="zh-CN" altLang="en-US" sz="1742" dirty="0"/>
              <a:t>：物理块上被填满的槽位编号</a:t>
            </a:r>
            <a:endParaRPr lang="en-US" altLang="zh-CN" sz="1742" dirty="0"/>
          </a:p>
          <a:p>
            <a:pPr marL="596706" lvl="2" indent="-239106">
              <a:buFont typeface="Arial" pitchFamily="34" charset="0"/>
              <a:buChar char="•"/>
            </a:pPr>
            <a:r>
              <a:rPr lang="zh-CN" altLang="en-US" sz="1800" dirty="0"/>
              <a:t>计算</a:t>
            </a:r>
            <a:r>
              <a:rPr lang="en-US" altLang="zh-CN" sz="1800" dirty="0"/>
              <a:t>prompt</a:t>
            </a:r>
            <a:r>
              <a:rPr lang="zh-CN" altLang="en-US" sz="1800" dirty="0"/>
              <a:t>的</a:t>
            </a:r>
            <a:r>
              <a:rPr lang="en-US" altLang="zh-CN" sz="1800" dirty="0"/>
              <a:t>KV</a:t>
            </a:r>
            <a:r>
              <a:rPr lang="zh-CN" altLang="en-US" sz="1800" dirty="0"/>
              <a:t>值，填入物理块中</a:t>
            </a:r>
            <a:endParaRPr lang="en-US" altLang="zh-CN" sz="1800" dirty="0"/>
          </a:p>
          <a:p>
            <a:pPr marL="239106" lvl="1" indent="-239106">
              <a:buFont typeface="Arial" pitchFamily="34" charset="0"/>
              <a:buChar char="•"/>
            </a:pPr>
            <a:r>
              <a:rPr lang="en-US" altLang="zh-CN" sz="2000" dirty="0"/>
              <a:t>Decode</a:t>
            </a:r>
            <a:r>
              <a:rPr lang="zh-CN" altLang="en-US" sz="2000" dirty="0"/>
              <a:t>阶段</a:t>
            </a:r>
            <a:r>
              <a:rPr lang="en-US" altLang="zh-CN" sz="2000" dirty="0"/>
              <a:t>【</a:t>
            </a:r>
            <a:r>
              <a:rPr lang="zh-CN" altLang="en-US" sz="2000" dirty="0"/>
              <a:t>图中步骤②</a:t>
            </a:r>
            <a:r>
              <a:rPr lang="en-US" altLang="zh-CN" sz="2000" dirty="0"/>
              <a:t>/</a:t>
            </a:r>
            <a:r>
              <a:rPr lang="zh-CN" altLang="en-US" sz="2000" dirty="0"/>
              <a:t>③</a:t>
            </a:r>
            <a:r>
              <a:rPr lang="en-US" altLang="zh-CN" sz="2000" dirty="0"/>
              <a:t>】</a:t>
            </a:r>
          </a:p>
          <a:p>
            <a:pPr marL="596706" lvl="2" indent="-239106">
              <a:buFont typeface="Arial" pitchFamily="34" charset="0"/>
              <a:buChar char="•"/>
            </a:pPr>
            <a:r>
              <a:rPr lang="zh-CN" altLang="en-US" sz="1800" dirty="0"/>
              <a:t>计算</a:t>
            </a:r>
            <a:r>
              <a:rPr lang="en-US" altLang="zh-CN" sz="1800" dirty="0"/>
              <a:t>attention</a:t>
            </a:r>
            <a:r>
              <a:rPr lang="zh-CN" altLang="en-US" sz="1800" dirty="0"/>
              <a:t>，生成第一个</a:t>
            </a:r>
            <a:r>
              <a:rPr lang="en-US" altLang="zh-CN" sz="1800" dirty="0"/>
              <a:t>token fathers</a:t>
            </a:r>
          </a:p>
          <a:p>
            <a:pPr marL="596706" lvl="2" indent="-239106">
              <a:buFont typeface="Arial" pitchFamily="34" charset="0"/>
              <a:buChar char="•"/>
            </a:pPr>
            <a:r>
              <a:rPr lang="zh-CN" altLang="en-US" sz="1800" dirty="0"/>
              <a:t>更新逻辑块，物理块和</a:t>
            </a:r>
            <a:r>
              <a:rPr lang="en-US" altLang="zh-CN" sz="1800" dirty="0"/>
              <a:t>block table</a:t>
            </a:r>
          </a:p>
          <a:p>
            <a:pPr marL="596706" lvl="2" indent="-239106">
              <a:buFont typeface="Arial" pitchFamily="34" charset="0"/>
              <a:buChar char="•"/>
            </a:pPr>
            <a:r>
              <a:rPr lang="zh-CN" altLang="en-US" sz="1800" dirty="0"/>
              <a:t>分配新的逻辑块和物理块：当</a:t>
            </a:r>
            <a:r>
              <a:rPr lang="en-US" altLang="zh-CN" sz="1800" dirty="0"/>
              <a:t>fathers</a:t>
            </a:r>
            <a:r>
              <a:rPr lang="zh-CN" altLang="en-US" sz="1800" dirty="0"/>
              <a:t>填入后，逻辑块</a:t>
            </a:r>
            <a:r>
              <a:rPr lang="en-US" altLang="zh-CN" sz="1800" dirty="0"/>
              <a:t>1</a:t>
            </a:r>
            <a:r>
              <a:rPr lang="zh-CN" altLang="en-US" sz="1800" dirty="0"/>
              <a:t>已经装满，需要开辟新的逻辑块</a:t>
            </a:r>
            <a:r>
              <a:rPr lang="en-US" altLang="zh-CN" sz="1800" dirty="0"/>
              <a:t>2</a:t>
            </a:r>
            <a:r>
              <a:rPr lang="zh-CN" altLang="en-US" sz="1800" dirty="0"/>
              <a:t>，更新对应的物理块和</a:t>
            </a:r>
            <a:r>
              <a:rPr lang="en-US" altLang="zh-CN" sz="1800" dirty="0"/>
              <a:t>block table</a:t>
            </a:r>
          </a:p>
          <a:p>
            <a:pPr marL="239106" lvl="1" indent="-239106">
              <a:buFont typeface="Arial" pitchFamily="34" charset="0"/>
              <a:buChar char="•"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3D94804-FDAC-F338-0052-F65123492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618" y="3081004"/>
            <a:ext cx="4861333" cy="227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15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94045-1A1B-D550-2AD1-074E0EE36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BC8E4-ED70-7C54-1931-6FDECB7A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处理多个请求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68AE8B-A875-DD66-3C6C-92AB79031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pPr marL="239106" lvl="1" indent="-239106">
              <a:buFont typeface="Arial" pitchFamily="34" charset="0"/>
              <a:buChar char="•"/>
            </a:pPr>
            <a:r>
              <a:rPr lang="zh-CN" altLang="en-US" sz="2000" dirty="0"/>
              <a:t>两个序列的逻辑块映射到不同的物理块</a:t>
            </a: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r>
              <a:rPr lang="zh-CN" altLang="en-US" sz="2000" dirty="0"/>
              <a:t>两个序列的相邻逻辑块在物理</a:t>
            </a:r>
            <a:r>
              <a:rPr lang="en-US" altLang="zh-CN" sz="2000" dirty="0"/>
              <a:t>GPU</a:t>
            </a:r>
            <a:r>
              <a:rPr lang="zh-CN" altLang="en-US" sz="2000" dirty="0"/>
              <a:t>内存中不需要连续</a:t>
            </a: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r>
              <a:rPr lang="zh-CN" altLang="en-US" sz="2000" dirty="0"/>
              <a:t>一旦一个请求完成，其</a:t>
            </a:r>
            <a:r>
              <a:rPr lang="en-US" altLang="zh-CN" sz="2000" dirty="0"/>
              <a:t>KV</a:t>
            </a:r>
            <a:r>
              <a:rPr lang="zh-CN" altLang="en-US" sz="2000" dirty="0"/>
              <a:t>块可以被释放以存储其他</a:t>
            </a:r>
            <a:endParaRPr lang="en-US" altLang="zh-CN" sz="2000" dirty="0"/>
          </a:p>
          <a:p>
            <a:pPr marL="0" lvl="1" indent="0"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请求的</a:t>
            </a:r>
            <a:r>
              <a:rPr lang="en-US" altLang="zh-CN" sz="2000" dirty="0"/>
              <a:t>KV </a:t>
            </a:r>
            <a:r>
              <a:rPr lang="zh-CN" altLang="en-US" sz="2000" dirty="0"/>
              <a:t>缓存</a:t>
            </a: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A2646C-4379-0C2A-14BA-B06CCC558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043" y="2931958"/>
            <a:ext cx="7144768" cy="278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18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FB4E2-3B04-8044-29A7-726A8CD93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7F516-D86C-F929-E975-311D18132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解码策略 </a:t>
            </a:r>
            <a:r>
              <a:rPr lang="en-US" altLang="zh-CN" dirty="0"/>
              <a:t>—— Parallel Sampling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5440B8-F5DA-60F4-FDAD-75C0F897B4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39106" lvl="1" indent="-239106">
              <a:buFont typeface="Arial" pitchFamily="34" charset="0"/>
              <a:buChar char="•"/>
            </a:pPr>
            <a:r>
              <a:rPr lang="zh-CN" altLang="en-US" sz="2000" dirty="0"/>
              <a:t>前缀可以共享</a:t>
            </a: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r>
              <a:rPr lang="zh-CN" altLang="en-US" sz="2000" dirty="0"/>
              <a:t>使用</a:t>
            </a:r>
            <a:r>
              <a:rPr lang="en-US" altLang="zh-CN" sz="2000" dirty="0"/>
              <a:t>reference count </a:t>
            </a:r>
            <a:r>
              <a:rPr lang="zh-CN" altLang="en-US" sz="2000" dirty="0"/>
              <a:t>计数</a:t>
            </a: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r>
              <a:rPr lang="zh-CN" altLang="en-US" sz="2000" dirty="0"/>
              <a:t>引入</a:t>
            </a:r>
            <a:r>
              <a:rPr lang="en-US" altLang="zh-CN" sz="2000" dirty="0"/>
              <a:t>copy-on-write </a:t>
            </a:r>
            <a:r>
              <a:rPr lang="zh-CN" altLang="en-US" sz="2000" dirty="0"/>
              <a:t>机制</a:t>
            </a:r>
            <a:endParaRPr lang="en-US" altLang="zh-CN" sz="2000" dirty="0"/>
          </a:p>
          <a:p>
            <a:pPr marL="0" lvl="1" indent="0">
              <a:buNone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0">
              <a:buNone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1A54A7-0B71-81F1-FED4-878E1E5B0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896" y="1694844"/>
            <a:ext cx="5635637" cy="239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20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1D766-42CE-09A3-B2C0-1BEE9104B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DFD1B-96C5-6963-16C1-54D40AF4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解码策略 </a:t>
            </a:r>
            <a:r>
              <a:rPr lang="en-US" altLang="zh-CN" dirty="0"/>
              <a:t>—— Beam Searching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3F21D7-CA88-70A1-D717-EC9DB86DF8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39106" lvl="1" indent="-239106">
              <a:buFont typeface="Arial" pitchFamily="34" charset="0"/>
              <a:buChar char="•"/>
            </a:pPr>
            <a:r>
              <a:rPr lang="zh-CN" altLang="en-US" sz="2000" dirty="0"/>
              <a:t>前缀可以共享</a:t>
            </a: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r>
              <a:rPr lang="en-US" altLang="zh-CN" sz="2000" dirty="0"/>
              <a:t>decode</a:t>
            </a:r>
            <a:r>
              <a:rPr lang="zh-CN" altLang="en-US" sz="2000" dirty="0"/>
              <a:t>过程中候选者之间也有共享，</a:t>
            </a:r>
            <a:endParaRPr lang="en-US" altLang="zh-CN" sz="2000" dirty="0"/>
          </a:p>
          <a:p>
            <a:pPr marL="0" lvl="1" indent="0">
              <a:buNone/>
            </a:pPr>
            <a:r>
              <a:rPr lang="en-US" altLang="zh-CN" sz="2000" dirty="0"/>
              <a:t>    </a:t>
            </a:r>
            <a:r>
              <a:rPr lang="zh-CN" altLang="en-US" sz="2000" dirty="0"/>
              <a:t>且共享是动态变化的</a:t>
            </a:r>
            <a:endParaRPr lang="en-US" altLang="zh-CN" sz="2000" dirty="0"/>
          </a:p>
          <a:p>
            <a:pPr marL="0" lvl="1" indent="0">
              <a:buNone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0">
              <a:buNone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C3A06C-E0D0-E75C-2F6E-57CAD52D6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535" y="1706492"/>
            <a:ext cx="6043878" cy="216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7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0070A-2A15-A759-DBD9-0EA24B1A4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34566-7FBD-62D2-E538-B266ECFC3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解码策略 </a:t>
            </a:r>
            <a:r>
              <a:rPr lang="en-US" altLang="zh-CN" dirty="0"/>
              <a:t>—— Shared prefix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390772-0C1B-06B7-0B79-BB2D7F5F87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39106" lvl="1" indent="-239106">
              <a:buFont typeface="Arial" pitchFamily="34" charset="0"/>
              <a:buChar char="•"/>
            </a:pPr>
            <a:r>
              <a:rPr lang="zh-CN" altLang="en-US" sz="2000" dirty="0"/>
              <a:t>多个用户提示共享一个前缀</a:t>
            </a: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r>
              <a:rPr lang="zh-CN" altLang="en-US" sz="2000" dirty="0"/>
              <a:t>可以提前存储前缀的</a:t>
            </a:r>
            <a:r>
              <a:rPr lang="en-US" altLang="zh-CN" sz="2000" dirty="0"/>
              <a:t>KV </a:t>
            </a:r>
            <a:r>
              <a:rPr lang="zh-CN" altLang="en-US" sz="2000" dirty="0"/>
              <a:t>缓存</a:t>
            </a:r>
            <a:endParaRPr lang="en-US" altLang="zh-CN" sz="2000" dirty="0"/>
          </a:p>
          <a:p>
            <a:pPr marL="239106" lvl="1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62E0A8-2E05-FAAD-3185-11407F9F9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399" y="1387188"/>
            <a:ext cx="6231488" cy="241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19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6BBF1-E7C7-5313-05CA-86173A561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856D5E5-6437-508B-DEC5-5B4ABA16A36E}"/>
              </a:ext>
            </a:extLst>
          </p:cNvPr>
          <p:cNvSpPr txBox="1"/>
          <p:nvPr/>
        </p:nvSpPr>
        <p:spPr>
          <a:xfrm>
            <a:off x="4693189" y="1046095"/>
            <a:ext cx="281038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48BFA8-55F5-55CC-63CA-352F0325DA03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1134B-1A71-4E83-C88D-F8D51966C3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</a:rPr>
              <a:t>调度与抢占</a:t>
            </a:r>
            <a:endParaRPr lang="en-US" altLang="zh-CN" dirty="0">
              <a:latin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83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F1426-5B8E-AC94-ED52-9483B7B0E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84865-1C5E-6278-00B7-4DA072BF6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Paged attention</a:t>
            </a:r>
            <a:r>
              <a:rPr lang="zh-CN" altLang="en-US" dirty="0"/>
              <a:t>带来的调度问题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FA0D99-8DCD-821C-FD02-FFE116C7E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644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当采用</a:t>
            </a:r>
            <a:r>
              <a:rPr lang="en-US" altLang="zh-CN" dirty="0"/>
              <a:t>paged attention</a:t>
            </a:r>
            <a:r>
              <a:rPr lang="zh-CN" altLang="en-US" dirty="0"/>
              <a:t>方式分配显存的办法时，因为没有为每个</a:t>
            </a:r>
            <a:r>
              <a:rPr lang="en-US" altLang="zh-CN" dirty="0"/>
              <a:t>prompt</a:t>
            </a:r>
            <a:r>
              <a:rPr lang="zh-CN" altLang="en-US" dirty="0"/>
              <a:t>预留充足的显存空间，如果在某一时刻整个显存被打满了，而此时所有的</a:t>
            </a:r>
            <a:r>
              <a:rPr lang="en-US" altLang="zh-CN" dirty="0"/>
              <a:t>prompt</a:t>
            </a:r>
            <a:r>
              <a:rPr lang="zh-CN" altLang="en-US" dirty="0"/>
              <a:t>都没做完推理，应该怎么办？</a:t>
            </a:r>
            <a:endParaRPr lang="en-US" altLang="zh-CN" dirty="0"/>
          </a:p>
          <a:p>
            <a:r>
              <a:rPr lang="zh-CN" altLang="en-US" dirty="0"/>
              <a:t>需要进行</a:t>
            </a:r>
            <a:r>
              <a:rPr lang="zh-CN" altLang="en-US" b="1" dirty="0"/>
              <a:t>抢占（</a:t>
            </a:r>
            <a:r>
              <a:rPr lang="en-US" altLang="zh-CN" b="1" dirty="0"/>
              <a:t>preemption</a:t>
            </a:r>
            <a:r>
              <a:rPr lang="zh-CN" altLang="en-US" b="1" dirty="0"/>
              <a:t>）</a:t>
            </a:r>
            <a:r>
              <a:rPr lang="zh-CN" altLang="en-US" dirty="0"/>
              <a:t>，暂时中断一些任务的执行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2091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589A5-53C2-D637-4088-A099FA006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FA035-B822-2FF3-F170-25B67BF9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 err="1"/>
              <a:t>vllm</a:t>
            </a:r>
            <a:r>
              <a:rPr lang="zh-CN" altLang="en-US" dirty="0"/>
              <a:t>调度原则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79D9DA-4A5B-5B76-2EEA-C2730FA18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644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先来的请求先被服务（</a:t>
            </a:r>
            <a:r>
              <a:rPr lang="en-US" altLang="zh-CN" dirty="0"/>
              <a:t>First-Come-First-Serve</a:t>
            </a:r>
            <a:r>
              <a:rPr lang="zh-CN" altLang="en-US" dirty="0"/>
              <a:t>）</a:t>
            </a:r>
          </a:p>
          <a:p>
            <a:r>
              <a:rPr lang="zh-CN" altLang="en-US" dirty="0"/>
              <a:t>如有抢占的需要，后来的请求先被</a:t>
            </a:r>
            <a:r>
              <a:rPr lang="zh-CN" altLang="en-US" b="1" dirty="0"/>
              <a:t>抢占</a:t>
            </a:r>
            <a:r>
              <a:rPr lang="zh-CN" altLang="en-US" dirty="0"/>
              <a:t>（</a:t>
            </a:r>
            <a:r>
              <a:rPr lang="en-US" altLang="zh-CN" dirty="0"/>
              <a:t>preemption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应该驱逐哪些块</a:t>
            </a:r>
            <a:r>
              <a:rPr lang="en-US" altLang="zh-CN" dirty="0"/>
              <a:t>?  </a:t>
            </a:r>
            <a:r>
              <a:rPr lang="zh-CN" altLang="en-US" dirty="0"/>
              <a:t>释放被抢占请求的所有块</a:t>
            </a:r>
            <a:endParaRPr lang="en-US" altLang="zh-CN" dirty="0"/>
          </a:p>
          <a:p>
            <a:pPr lvl="1"/>
            <a:r>
              <a:rPr lang="zh-CN" altLang="en-US" dirty="0"/>
              <a:t>如何恢复被驱逐的块？ </a:t>
            </a:r>
            <a:r>
              <a:rPr lang="en-US" altLang="zh-CN" b="1" dirty="0"/>
              <a:t>Swapping / </a:t>
            </a:r>
            <a:r>
              <a:rPr lang="en-US" altLang="zh-CN" b="1" dirty="0" err="1"/>
              <a:t>Recomputation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7847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B0430-04DC-186E-BC4F-94369B5AF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E53A4-1E5C-4D11-DB60-780C414A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Swapping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3AF9D6-51A3-B22F-A9BB-FF634B3D0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644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将被驱逐的块拷贝到</a:t>
            </a:r>
            <a:r>
              <a:rPr lang="en-US" altLang="zh-CN" dirty="0"/>
              <a:t>CPU</a:t>
            </a:r>
            <a:r>
              <a:rPr lang="zh-CN" altLang="en-US" dirty="0"/>
              <a:t>中</a:t>
            </a:r>
          </a:p>
          <a:p>
            <a:r>
              <a:rPr lang="zh-CN" altLang="en-US" dirty="0"/>
              <a:t>用</a:t>
            </a:r>
            <a:r>
              <a:rPr lang="en-US" altLang="zh-CN" dirty="0"/>
              <a:t>CPU</a:t>
            </a:r>
            <a:r>
              <a:rPr lang="zh-CN" altLang="en-US" dirty="0"/>
              <a:t>块分配器管理交换到</a:t>
            </a:r>
            <a:r>
              <a:rPr lang="en-US" altLang="zh-CN" dirty="0"/>
              <a:t>CPU</a:t>
            </a:r>
            <a:r>
              <a:rPr lang="zh-CN" altLang="en-US" dirty="0"/>
              <a:t>中的物理块</a:t>
            </a:r>
            <a:endParaRPr lang="en-US" altLang="zh-CN" dirty="0"/>
          </a:p>
          <a:p>
            <a:r>
              <a:rPr lang="en-US" altLang="zh-CN" dirty="0"/>
              <a:t>GPU</a:t>
            </a:r>
            <a:r>
              <a:rPr lang="zh-CN" altLang="en-US" dirty="0"/>
              <a:t>资源充分时将块从</a:t>
            </a:r>
            <a:r>
              <a:rPr lang="en-US" altLang="zh-CN" dirty="0"/>
              <a:t>CPU</a:t>
            </a:r>
            <a:r>
              <a:rPr lang="zh-CN" altLang="en-US" dirty="0"/>
              <a:t>重载到</a:t>
            </a:r>
            <a:r>
              <a:rPr lang="en-US" altLang="zh-CN" dirty="0"/>
              <a:t>GPU</a:t>
            </a:r>
            <a:r>
              <a:rPr lang="zh-CN" altLang="en-US" dirty="0"/>
              <a:t>上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78972D-960F-1467-5233-DF92F8046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139" y="1447064"/>
            <a:ext cx="4965955" cy="261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21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502D1-ECC0-C839-DBE2-B6EEEEC5D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0277F-F37B-6DE0-253D-2E5518A7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 err="1"/>
              <a:t>Recomputation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0B0206-DF35-9EE9-F36D-C8521EDB1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644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不需要将</a:t>
            </a:r>
            <a:r>
              <a:rPr lang="en-US" altLang="zh-CN" dirty="0"/>
              <a:t>block</a:t>
            </a:r>
            <a:r>
              <a:rPr lang="zh-CN" altLang="en-US" dirty="0"/>
              <a:t>交换到</a:t>
            </a:r>
            <a:r>
              <a:rPr lang="en-US" altLang="zh-CN" dirty="0"/>
              <a:t>CPU</a:t>
            </a:r>
            <a:r>
              <a:rPr lang="zh-CN" altLang="en-US" dirty="0"/>
              <a:t>上，直接释放物理块</a:t>
            </a:r>
            <a:endParaRPr lang="en-US" altLang="zh-CN" dirty="0"/>
          </a:p>
          <a:p>
            <a:r>
              <a:rPr lang="zh-CN" altLang="en-US" dirty="0"/>
              <a:t>当被抢占的序列被重调度时，重新计算</a:t>
            </a:r>
            <a:r>
              <a:rPr lang="en-US" altLang="zh-CN" dirty="0"/>
              <a:t>KV</a:t>
            </a:r>
            <a:r>
              <a:rPr lang="zh-CN" altLang="en-US" dirty="0"/>
              <a:t>缓存</a:t>
            </a:r>
            <a:endParaRPr lang="en-US" altLang="zh-CN" dirty="0"/>
          </a:p>
          <a:p>
            <a:pPr lvl="1"/>
            <a:r>
              <a:rPr lang="zh-CN" altLang="en-US" dirty="0"/>
              <a:t>重新计算的延迟显著低于原来的延迟（可以将被抢占前已经生成的</a:t>
            </a:r>
            <a:r>
              <a:rPr lang="en-US" altLang="zh-CN" dirty="0"/>
              <a:t>token</a:t>
            </a:r>
            <a:r>
              <a:rPr lang="zh-CN" altLang="en-US" dirty="0"/>
              <a:t>与原来的用户</a:t>
            </a:r>
            <a:r>
              <a:rPr lang="en-US" altLang="zh-CN" dirty="0"/>
              <a:t>prompt</a:t>
            </a:r>
            <a:r>
              <a:rPr lang="zh-CN" altLang="en-US" dirty="0"/>
              <a:t>拼接成新的</a:t>
            </a:r>
            <a:r>
              <a:rPr lang="en-US" altLang="zh-CN" dirty="0"/>
              <a:t>prompt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8169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3EA0A0-A1D4-9A7C-E44B-7507D40F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13EC896-7276-5544-F776-BD555D78E6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753456" lvl="1" indent="-514350">
              <a:buFont typeface="+mj-lt"/>
              <a:buAutoNum type="arabicPeriod"/>
            </a:pPr>
            <a:r>
              <a:rPr lang="en-US" altLang="zh-CN" sz="2400" dirty="0"/>
              <a:t>KV</a:t>
            </a:r>
            <a:r>
              <a:rPr lang="zh-CN" altLang="en-US" sz="2400" dirty="0"/>
              <a:t> </a:t>
            </a:r>
            <a:r>
              <a:rPr lang="en-US" altLang="zh-CN" sz="2400" dirty="0"/>
              <a:t>Cache</a:t>
            </a:r>
            <a:r>
              <a:rPr lang="zh-CN" altLang="en-US" sz="2400" dirty="0"/>
              <a:t>内存管理的挑战</a:t>
            </a: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r>
              <a:rPr lang="en-US" altLang="zh-CN" sz="2400" dirty="0"/>
              <a:t>Paged attention</a:t>
            </a:r>
            <a:r>
              <a:rPr lang="zh-CN" altLang="en-US" sz="2400" dirty="0"/>
              <a:t>原理（操作系统概念，核心组件，不同解码策略下的应用）</a:t>
            </a: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r>
              <a:rPr lang="zh-CN" altLang="en-US" sz="2400" dirty="0"/>
              <a:t>调度与抢占</a:t>
            </a: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r>
              <a:rPr lang="zh-CN" altLang="en-US" sz="2400" dirty="0"/>
              <a:t>分布式场景下内存的管理</a:t>
            </a: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r>
              <a:rPr lang="en-US" altLang="zh-CN" sz="2400" dirty="0"/>
              <a:t>Attention</a:t>
            </a:r>
            <a:r>
              <a:rPr lang="zh-CN" altLang="en-US" sz="2400" dirty="0"/>
              <a:t>算子的适配</a:t>
            </a: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53713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5C778-0EC8-F06B-D7C8-BC7F2927B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4D21BB-B314-6335-2C2A-25576025A4ED}"/>
              </a:ext>
            </a:extLst>
          </p:cNvPr>
          <p:cNvSpPr txBox="1"/>
          <p:nvPr/>
        </p:nvSpPr>
        <p:spPr>
          <a:xfrm>
            <a:off x="4693189" y="1046095"/>
            <a:ext cx="281038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04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FEBAB0-D3B4-EEC6-2E53-654038262CDF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BDB0D-8010-65B6-CE22-50D89FB235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</a:rPr>
              <a:t>分布式场景</a:t>
            </a:r>
            <a:endParaRPr lang="en-US" altLang="zh-CN" dirty="0">
              <a:latin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内存管理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7670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CB1F8-EA0B-4179-657B-C7235D99A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6419B-FB02-8EAB-95B6-06CB7BB9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 分布式内存管理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ED2E59-5304-C29A-2496-F8AFB8913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644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许多</a:t>
            </a:r>
            <a:r>
              <a:rPr lang="en-US" altLang="zh-CN" dirty="0"/>
              <a:t>LLM</a:t>
            </a:r>
            <a:r>
              <a:rPr lang="zh-CN" altLang="en-US" dirty="0"/>
              <a:t>参数规模超过了单个</a:t>
            </a:r>
            <a:r>
              <a:rPr lang="en-US" altLang="zh-CN" dirty="0"/>
              <a:t>GPU</a:t>
            </a:r>
            <a:r>
              <a:rPr lang="zh-CN" altLang="en-US" dirty="0"/>
              <a:t>的处理能力 ，需要多卡完成推理</a:t>
            </a:r>
            <a:endParaRPr lang="en-US" altLang="zh-CN" dirty="0"/>
          </a:p>
          <a:p>
            <a:r>
              <a:rPr lang="zh-CN" altLang="en-US" dirty="0"/>
              <a:t>多</a:t>
            </a:r>
            <a:r>
              <a:rPr lang="en-US" altLang="zh-CN" dirty="0"/>
              <a:t>GPU</a:t>
            </a:r>
            <a:r>
              <a:rPr lang="zh-CN" altLang="en-US" dirty="0"/>
              <a:t>情况下需要一个能够处理分布式内存的内存管理器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8760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EDBB6-3103-ED87-E208-E5849FBF3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5A4F0-A36F-2A6B-D4EA-2D59BE065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 分布式内存管理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0A6E82-4513-21F1-F113-919D27154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644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KV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管理器：负责计算和管理每张卡上</a:t>
            </a:r>
            <a:r>
              <a:rPr lang="en-US" altLang="zh-CN" dirty="0"/>
              <a:t>KV Cache</a:t>
            </a:r>
            <a:r>
              <a:rPr lang="zh-CN" altLang="en-US" dirty="0"/>
              <a:t>逻辑块到物理块的映射表</a:t>
            </a:r>
            <a:endParaRPr lang="en-US" altLang="zh-CN" dirty="0"/>
          </a:p>
          <a:p>
            <a:r>
              <a:rPr lang="zh-CN" altLang="en-US" dirty="0"/>
              <a:t>所有</a:t>
            </a:r>
            <a:r>
              <a:rPr lang="en-US" altLang="zh-CN" dirty="0"/>
              <a:t>GPU</a:t>
            </a:r>
            <a:r>
              <a:rPr lang="zh-CN" altLang="en-US" dirty="0"/>
              <a:t>共享一个</a:t>
            </a:r>
            <a:r>
              <a:rPr lang="en-US" altLang="zh-CN" dirty="0"/>
              <a:t>KV Cache</a:t>
            </a:r>
            <a:r>
              <a:rPr lang="zh-CN" altLang="en-US" dirty="0"/>
              <a:t>管理器以及从逻辑块到物理块的映射</a:t>
            </a:r>
            <a:endParaRPr lang="en-US" altLang="zh-CN" dirty="0"/>
          </a:p>
          <a:p>
            <a:r>
              <a:rPr lang="zh-CN" altLang="en-US" dirty="0"/>
              <a:t>在分布式计算时，管理器会将映射表广播到各张卡上，张卡上的</a:t>
            </a:r>
            <a:r>
              <a:rPr lang="en-US" altLang="zh-CN" dirty="0"/>
              <a:t>Cache engine</a:t>
            </a:r>
            <a:r>
              <a:rPr lang="zh-CN" altLang="en-US" dirty="0"/>
              <a:t>接收到相关信息后，负责管理各卡上的</a:t>
            </a:r>
            <a:r>
              <a:rPr lang="en-US" altLang="zh-CN" dirty="0"/>
              <a:t>KV block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F535D1-801F-93C5-863B-8FEB08B5C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404" y="3076282"/>
            <a:ext cx="5067560" cy="266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75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FD7C1-B1FE-A39F-870D-80AE09666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4449164-8805-0889-20FE-253344AE38D2}"/>
              </a:ext>
            </a:extLst>
          </p:cNvPr>
          <p:cNvSpPr txBox="1"/>
          <p:nvPr/>
        </p:nvSpPr>
        <p:spPr>
          <a:xfrm>
            <a:off x="4693189" y="1046095"/>
            <a:ext cx="281038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05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77EE0F-98C7-9591-70A0-861B0069EDB0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D7B14-E81D-5C92-242C-8E3AD72161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</a:rPr>
              <a:t>核函数级优化</a:t>
            </a:r>
            <a:endParaRPr lang="en-US" altLang="zh-CN" dirty="0">
              <a:latin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6624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18EFC-7AE6-04E5-51A4-FC25C1DF9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D00FD-8500-F8A9-23E5-EF0E4141E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Kernel-level </a:t>
            </a:r>
            <a:r>
              <a:rPr lang="zh-CN" altLang="en-US" dirty="0"/>
              <a:t>优化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A71C3C-C3AE-23AB-2911-6C1260452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644" y="1246909"/>
            <a:ext cx="10963473" cy="5108171"/>
          </a:xfrm>
        </p:spPr>
        <p:txBody>
          <a:bodyPr/>
          <a:lstStyle/>
          <a:p>
            <a:r>
              <a:rPr lang="en-US" altLang="zh-CN" dirty="0" err="1"/>
              <a:t>PagedAttention</a:t>
            </a:r>
            <a:r>
              <a:rPr lang="zh-CN" altLang="en-US" dirty="0"/>
              <a:t>引入了现有系统无法有效支持的访存模式，需要新的</a:t>
            </a:r>
            <a:r>
              <a:rPr lang="en-US" altLang="zh-CN" dirty="0"/>
              <a:t>GPU</a:t>
            </a:r>
            <a:r>
              <a:rPr lang="zh-CN" altLang="en-US" dirty="0"/>
              <a:t>内核对其进行优化</a:t>
            </a:r>
            <a:endParaRPr lang="en-US" altLang="zh-CN" dirty="0"/>
          </a:p>
          <a:p>
            <a:r>
              <a:rPr lang="en-US" altLang="zh-CN" dirty="0"/>
              <a:t>Kernel</a:t>
            </a:r>
            <a:r>
              <a:rPr lang="zh-CN" altLang="en-US" dirty="0"/>
              <a:t>优化</a:t>
            </a:r>
            <a:endParaRPr lang="en-US" altLang="zh-CN" dirty="0"/>
          </a:p>
          <a:p>
            <a:pPr lvl="1"/>
            <a:r>
              <a:rPr lang="zh-CN" altLang="en-US" dirty="0"/>
              <a:t>融合</a:t>
            </a:r>
            <a:r>
              <a:rPr lang="en-US" altLang="zh-CN" dirty="0"/>
              <a:t>KV</a:t>
            </a:r>
            <a:r>
              <a:rPr lang="zh-CN" altLang="en-US" dirty="0"/>
              <a:t>缓存写入：将 计算新</a:t>
            </a:r>
            <a:r>
              <a:rPr lang="en-US" altLang="zh-CN" dirty="0"/>
              <a:t>KV</a:t>
            </a:r>
            <a:r>
              <a:rPr lang="zh-CN" altLang="en-US" dirty="0"/>
              <a:t> </a:t>
            </a:r>
            <a:r>
              <a:rPr lang="en-US" altLang="zh-CN" dirty="0"/>
              <a:t>-&gt; </a:t>
            </a:r>
            <a:r>
              <a:rPr lang="zh-CN" altLang="en-US" dirty="0"/>
              <a:t>调整内存布局</a:t>
            </a:r>
            <a:r>
              <a:rPr lang="en-US" altLang="zh-CN" dirty="0"/>
              <a:t>(Reshape)</a:t>
            </a:r>
            <a:r>
              <a:rPr lang="zh-CN" altLang="en-US" dirty="0"/>
              <a:t> </a:t>
            </a:r>
            <a:r>
              <a:rPr lang="en-US" altLang="zh-CN" dirty="0"/>
              <a:t>-&gt; </a:t>
            </a:r>
            <a:r>
              <a:rPr lang="zh-CN" altLang="en-US" dirty="0"/>
              <a:t>写入物理块 这三个步骤融合进一个</a:t>
            </a:r>
            <a:r>
              <a:rPr lang="en-US" altLang="zh-CN" dirty="0"/>
              <a:t>Kernel</a:t>
            </a:r>
            <a:r>
              <a:rPr lang="zh-CN" altLang="en-US" dirty="0"/>
              <a:t>，避免了三次独立的</a:t>
            </a:r>
            <a:r>
              <a:rPr lang="en-US" altLang="zh-CN" dirty="0"/>
              <a:t>Kernel</a:t>
            </a:r>
            <a:r>
              <a:rPr lang="zh-CN" altLang="en-US" dirty="0"/>
              <a:t>启动和中间数据的读写</a:t>
            </a:r>
            <a:endParaRPr lang="en-US" altLang="zh-CN" dirty="0"/>
          </a:p>
          <a:p>
            <a:pPr lvl="1"/>
            <a:r>
              <a:rPr lang="zh-CN" altLang="en-US" dirty="0"/>
              <a:t>融合块读取与注意力计算：修改</a:t>
            </a:r>
            <a:r>
              <a:rPr lang="en-US" altLang="zh-CN" dirty="0"/>
              <a:t>Attention Kernel</a:t>
            </a:r>
            <a:r>
              <a:rPr lang="zh-CN" altLang="en-US" dirty="0"/>
              <a:t>，让它能直接根据</a:t>
            </a:r>
            <a:r>
              <a:rPr lang="en-US" altLang="zh-CN" dirty="0"/>
              <a:t>block_table</a:t>
            </a:r>
            <a:r>
              <a:rPr lang="zh-CN" altLang="en-US" dirty="0"/>
              <a:t>从非连续的物理块中读取</a:t>
            </a:r>
            <a:r>
              <a:rPr lang="en-US" altLang="zh-CN" dirty="0"/>
              <a:t>KV</a:t>
            </a:r>
            <a:r>
              <a:rPr lang="zh-CN" altLang="en-US" dirty="0"/>
              <a:t>数据</a:t>
            </a:r>
            <a:endParaRPr lang="en-US" altLang="zh-CN" dirty="0"/>
          </a:p>
          <a:p>
            <a:pPr lvl="1"/>
            <a:r>
              <a:rPr lang="zh-CN" altLang="en-US" dirty="0"/>
              <a:t>融合块拷贝：为</a:t>
            </a:r>
            <a:r>
              <a:rPr lang="en-US" altLang="zh-CN" dirty="0"/>
              <a:t>Copy-on-Write</a:t>
            </a:r>
            <a:r>
              <a:rPr lang="zh-CN" altLang="en-US" dirty="0"/>
              <a:t>机制实现了一个内核，可以接收一个“拷贝任务列表”，然后一次性、并行地完成所有源块到目标块的数据拷贝。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5354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总结与思考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713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00258604-1DD1-8879-E8EA-5F6B8398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68CE08-C441-3DD1-B4D7-138D63D53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常规大模型内存管理方式内存效率极低</a:t>
            </a:r>
            <a:endParaRPr lang="en-US" altLang="zh-CN" dirty="0"/>
          </a:p>
          <a:p>
            <a:r>
              <a:rPr lang="en-US" altLang="zh-CN" dirty="0"/>
              <a:t>Paged Attention</a:t>
            </a:r>
            <a:r>
              <a:rPr lang="zh-CN" altLang="en-US" dirty="0"/>
              <a:t>算法用类似操作系统管理内存的方式管理</a:t>
            </a:r>
            <a:r>
              <a:rPr lang="en-US" altLang="zh-CN" dirty="0"/>
              <a:t>KV Cache</a:t>
            </a:r>
          </a:p>
          <a:p>
            <a:r>
              <a:rPr lang="en-US" altLang="zh-CN" dirty="0" err="1"/>
              <a:t>vllm</a:t>
            </a:r>
            <a:r>
              <a:rPr lang="zh-CN" altLang="en-US" dirty="0"/>
              <a:t>推理框架基于</a:t>
            </a:r>
            <a:r>
              <a:rPr lang="en-US" altLang="zh-CN" dirty="0"/>
              <a:t>paged attention</a:t>
            </a:r>
            <a:r>
              <a:rPr lang="zh-CN" altLang="en-US" dirty="0"/>
              <a:t>算法实现，在多种场景下表现优异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7750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引用与参考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1" dirty="0">
                <a:solidFill>
                  <a:srgbClr val="4D6BFE"/>
                </a:solidFill>
                <a:latin typeface="PingFang SC" panose="020B0400000000000000" pitchFamily="34" charset="-122"/>
                <a:ea typeface="PingFang SC" panose="020B0400000000000000" pitchFamily="34" charset="-122"/>
                <a:hlinkClick r:id="rId2"/>
              </a:rPr>
              <a:t>https://zhuanlan.zhihu.com/p/691038809</a:t>
            </a:r>
            <a:endParaRPr lang="en-US" altLang="zh-CN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https://arxiv.org/pdf/2309.06180</a:t>
            </a:r>
            <a:endParaRPr lang="en-US" altLang="zh-CN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https://zhuanlan.zhihu.com/p/673284781</a:t>
            </a:r>
            <a:endParaRPr lang="en-US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>
              <a:lnSpc>
                <a:spcPct val="100000"/>
              </a:lnSpc>
            </a:pP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" altLang="zh-CN" dirty="0"/>
              <a:t>PPT </a:t>
            </a:r>
            <a:r>
              <a:rPr lang="zh-CN" altLang="en" dirty="0"/>
              <a:t>开源</a:t>
            </a:r>
            <a:r>
              <a:rPr lang="zh-CN" altLang="en-US" dirty="0"/>
              <a:t>在：</a:t>
            </a:r>
            <a:r>
              <a:rPr lang="en" altLang="zh-CN" dirty="0">
                <a:hlinkClick r:id="rId5"/>
              </a:rPr>
              <a:t>https://github.com/chenzomi12/AIInfra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</a:rPr>
              <a:t>大模型推理的</a:t>
            </a:r>
            <a:endParaRPr lang="en-US" altLang="zh-CN" dirty="0">
              <a:latin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内存管理挑战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36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EF4C9-AA02-4D9E-8A85-E15560BE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内存管理挑战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4455E5-F3EC-0749-CBED-44ED417C66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KV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内存占用大</a:t>
            </a:r>
          </a:p>
          <a:p>
            <a:r>
              <a:rPr lang="zh-CN" altLang="en-US" dirty="0"/>
              <a:t>解码策略复杂</a:t>
            </a:r>
            <a:endParaRPr lang="en-US" altLang="zh-CN" dirty="0"/>
          </a:p>
          <a:p>
            <a:r>
              <a:rPr lang="zh-CN" altLang="en-US" dirty="0"/>
              <a:t>输入</a:t>
            </a:r>
            <a:r>
              <a:rPr lang="en-US" altLang="zh-CN" dirty="0"/>
              <a:t>&amp;</a:t>
            </a:r>
            <a:r>
              <a:rPr lang="zh-CN" altLang="en-US" dirty="0"/>
              <a:t>输出序列长度未知</a:t>
            </a:r>
          </a:p>
          <a:p>
            <a:pPr lvl="1"/>
            <a:endParaRPr lang="zh-CN" altLang="en-US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A632B5-9C30-8486-0418-DDC9A403D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291" y="1111979"/>
            <a:ext cx="3382019" cy="301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95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4D226-3643-30FB-C2AE-6F7C37C70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31F26-6162-60B2-1CB5-132CC830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常规内存管理方案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599B61-878F-AE2B-7F20-6051D5D03E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将同一个请求的</a:t>
            </a:r>
            <a:r>
              <a:rPr lang="en-US" altLang="zh-CN" dirty="0"/>
              <a:t>KV Cache</a:t>
            </a:r>
            <a:r>
              <a:rPr lang="zh-CN" altLang="en-US" dirty="0"/>
              <a:t>连续存储，按照（</a:t>
            </a:r>
            <a:r>
              <a:rPr lang="en-US" altLang="zh-CN" dirty="0" err="1"/>
              <a:t>batch_size</a:t>
            </a:r>
            <a:r>
              <a:rPr lang="en-US" altLang="zh-CN" dirty="0"/>
              <a:t>, </a:t>
            </a:r>
            <a:r>
              <a:rPr lang="en-US" altLang="zh-CN" dirty="0" err="1"/>
              <a:t>max_seq_len</a:t>
            </a:r>
            <a:r>
              <a:rPr lang="zh-CN" altLang="en-US" dirty="0"/>
              <a:t>）的固定尺寸预先分配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造成三种内存浪费：</a:t>
            </a:r>
            <a:endParaRPr lang="en-US" altLang="zh-CN" dirty="0"/>
          </a:p>
          <a:p>
            <a:pPr lvl="1"/>
            <a:r>
              <a:rPr lang="zh-CN" altLang="en-US" dirty="0"/>
              <a:t>内部碎片</a:t>
            </a:r>
            <a:endParaRPr lang="en-US" altLang="zh-CN" dirty="0"/>
          </a:p>
          <a:p>
            <a:pPr lvl="1"/>
            <a:r>
              <a:rPr lang="zh-CN" altLang="en-US" dirty="0"/>
              <a:t>外部碎片</a:t>
            </a:r>
            <a:endParaRPr lang="en-US" altLang="zh-CN" dirty="0"/>
          </a:p>
          <a:p>
            <a:pPr lvl="1"/>
            <a:r>
              <a:rPr lang="zh-CN" altLang="en-US" dirty="0"/>
              <a:t>预留内存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237897B-47D3-D11F-37E0-C420FA8DE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79" y="1922956"/>
            <a:ext cx="10273638" cy="176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14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46CE3-00DB-4952-1AB1-03782C97C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7A325-B8CF-9031-56A4-B763FB6B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常规内存管理方案的问题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F5EDBE-6FED-B78E-6341-363838D1AA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内存浪费（内部碎片、外部碎片、预先分配）</a:t>
            </a:r>
            <a:endParaRPr lang="en-US" altLang="zh-CN" dirty="0"/>
          </a:p>
          <a:p>
            <a:r>
              <a:rPr lang="zh-CN" altLang="en-US" dirty="0"/>
              <a:t>无法应用内存共享策略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432732-7BC7-2D53-5154-73CE76C0A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309" y="2098682"/>
            <a:ext cx="6182402" cy="331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90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DEE05-CE4A-18DA-BEFF-3B7D842D6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E9965D-43B4-59DB-5C3B-ACB2EEAC52A1}"/>
              </a:ext>
            </a:extLst>
          </p:cNvPr>
          <p:cNvSpPr txBox="1"/>
          <p:nvPr/>
        </p:nvSpPr>
        <p:spPr>
          <a:xfrm>
            <a:off x="4693189" y="1046095"/>
            <a:ext cx="281038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B3298E-7106-1C92-2FBD-2C43A55095A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C658D-FC94-B55B-6474-59E361B59C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Paged</a:t>
            </a:r>
            <a:r>
              <a:rPr lang="zh-CN" altLang="en-US" dirty="0">
                <a:latin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</a:rPr>
              <a:t>Attention</a:t>
            </a:r>
          </a:p>
          <a:p>
            <a:r>
              <a:rPr lang="zh-CN" altLang="en-US" dirty="0">
                <a:latin typeface="微软雅黑" panose="020B0503020204020204" pitchFamily="34" charset="-122"/>
              </a:rPr>
              <a:t>原理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38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3F9BF-37D9-B092-C6A8-32DC2CAFE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41789-1D4F-844C-FDCF-E2352FE7C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操作系统虚拟内存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21D70B-C6C7-C1E2-FF3F-458DA2561D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39106" lvl="1" indent="-239106">
              <a:buFont typeface="Arial" pitchFamily="34" charset="0"/>
              <a:buChar char="•"/>
            </a:pPr>
            <a:r>
              <a:rPr lang="zh-CN" altLang="en-US" sz="2000" dirty="0"/>
              <a:t>将物理内存划分为固定大小的块，每一块为页（</a:t>
            </a:r>
            <a:r>
              <a:rPr lang="en-US" altLang="zh-CN" sz="2000" dirty="0"/>
              <a:t>page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r>
              <a:rPr lang="zh-CN" altLang="en-US" sz="2000" dirty="0"/>
              <a:t>不需要提前加载一个进程的所有代码，动态加载需要用到的部分</a:t>
            </a: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0">
              <a:buNone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0612B6-89C4-E988-04FC-7A8691C0A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062" y="2737376"/>
            <a:ext cx="7791650" cy="350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52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3E455-9438-F6BC-8A52-1BBEC759B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783B9-663F-7BAC-D267-416D2CE8D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Paged Attention</a:t>
            </a:r>
            <a:r>
              <a:rPr lang="zh-CN" altLang="en-US" dirty="0"/>
              <a:t>原理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DCF404-D2AA-CE68-7FC2-1BD0ACF5D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6" y="1246909"/>
            <a:ext cx="5835406" cy="5108171"/>
          </a:xfrm>
        </p:spPr>
        <p:txBody>
          <a:bodyPr/>
          <a:lstStyle/>
          <a:p>
            <a:pPr marL="239106" lvl="1" indent="-239106">
              <a:buFont typeface="Arial" pitchFamily="34" charset="0"/>
              <a:buChar char="•"/>
            </a:pPr>
            <a:r>
              <a:rPr lang="en-US" altLang="zh-CN" sz="2000" dirty="0" err="1"/>
              <a:t>PagedAttention</a:t>
            </a:r>
            <a:r>
              <a:rPr lang="zh-CN" altLang="en-US" sz="2000" dirty="0"/>
              <a:t>允许</a:t>
            </a:r>
            <a:r>
              <a:rPr lang="zh-CN" altLang="en-US" sz="2000" b="1" dirty="0"/>
              <a:t>在非连续</a:t>
            </a:r>
            <a:r>
              <a:rPr lang="zh-CN" altLang="en-US" sz="2000" dirty="0"/>
              <a:t>的内存空间中存储连续的键和值</a:t>
            </a: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r>
              <a:rPr lang="zh-CN" altLang="en-US" sz="2000" dirty="0"/>
              <a:t>将每个序列的</a:t>
            </a:r>
            <a:r>
              <a:rPr lang="en-US" altLang="zh-CN" sz="2000" dirty="0"/>
              <a:t>KV </a:t>
            </a:r>
            <a:r>
              <a:rPr lang="zh-CN" altLang="en-US" sz="2000" dirty="0"/>
              <a:t>缓存划分为</a:t>
            </a:r>
            <a:r>
              <a:rPr lang="en-US" altLang="zh-CN" sz="2000" dirty="0"/>
              <a:t>KV block</a:t>
            </a:r>
            <a:r>
              <a:rPr lang="zh-CN" altLang="en-US" sz="2000" dirty="0"/>
              <a:t>，每个</a:t>
            </a:r>
            <a:r>
              <a:rPr lang="en-US" altLang="zh-CN" sz="2000" dirty="0"/>
              <a:t>block</a:t>
            </a:r>
            <a:r>
              <a:rPr lang="zh-CN" altLang="en-US" sz="2000" dirty="0"/>
              <a:t>包含</a:t>
            </a:r>
            <a:r>
              <a:rPr lang="zh-CN" altLang="en-US" sz="2000" b="1" dirty="0"/>
              <a:t>固定数量</a:t>
            </a:r>
            <a:r>
              <a:rPr lang="zh-CN" altLang="en-US" sz="2000" dirty="0"/>
              <a:t>的</a:t>
            </a:r>
            <a:r>
              <a:rPr lang="en-US" altLang="zh-CN" sz="2000" dirty="0"/>
              <a:t>KV vectors</a:t>
            </a:r>
            <a:r>
              <a:rPr lang="zh-CN" altLang="en-US" sz="2000" dirty="0"/>
              <a:t>（</a:t>
            </a:r>
            <a:r>
              <a:rPr lang="en-US" altLang="zh-CN" sz="2000" dirty="0"/>
              <a:t>Block Size)</a:t>
            </a:r>
          </a:p>
          <a:p>
            <a:pPr marL="239106" lvl="1" indent="-239106">
              <a:buFont typeface="Arial" pitchFamily="34" charset="0"/>
              <a:buChar char="•"/>
            </a:pPr>
            <a:r>
              <a:rPr lang="zh-CN" altLang="en-US" sz="2000" dirty="0"/>
              <a:t>在注意力计算过程中，</a:t>
            </a:r>
            <a:r>
              <a:rPr lang="en-US" altLang="zh-CN" sz="2000" dirty="0" err="1"/>
              <a:t>PagedAttention</a:t>
            </a:r>
            <a:r>
              <a:rPr lang="zh-CN" altLang="en-US" sz="2000" dirty="0"/>
              <a:t>核分别识别和提取不同的</a:t>
            </a:r>
            <a:r>
              <a:rPr lang="en-US" altLang="zh-CN" sz="2000" dirty="0"/>
              <a:t>KV</a:t>
            </a:r>
            <a:r>
              <a:rPr lang="zh-CN" altLang="en-US" sz="2000" dirty="0"/>
              <a:t>块。</a:t>
            </a:r>
            <a:endParaRPr lang="en-US" altLang="zh-CN" sz="2000" dirty="0"/>
          </a:p>
          <a:p>
            <a:pPr marL="0" lvl="1" indent="0">
              <a:buNone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0">
              <a:buNone/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78A7273-792B-70CC-90A5-C5A87324D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111979"/>
            <a:ext cx="5655098" cy="264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95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2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33794</TotalTime>
  <Words>1048</Words>
  <Application>Microsoft Office PowerPoint</Application>
  <PresentationFormat>自定义</PresentationFormat>
  <Paragraphs>142</Paragraphs>
  <Slides>28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ACGN-MiaoGB-Flash</vt:lpstr>
      <vt:lpstr>Futura-Medium</vt:lpstr>
      <vt:lpstr>Lexend</vt:lpstr>
      <vt:lpstr>PingFang SC</vt:lpstr>
      <vt:lpstr>PingFang SC Semibold</vt:lpstr>
      <vt:lpstr>微软雅黑</vt:lpstr>
      <vt:lpstr>微软雅黑</vt:lpstr>
      <vt:lpstr>Arial</vt:lpstr>
      <vt:lpstr>Calibri</vt:lpstr>
      <vt:lpstr>Gill Sans MT</vt:lpstr>
      <vt:lpstr>Wingdings</vt:lpstr>
      <vt:lpstr>1_内容Copytext </vt:lpstr>
      <vt:lpstr>code01</vt:lpstr>
      <vt:lpstr>1_code01</vt:lpstr>
      <vt:lpstr>结束页</vt:lpstr>
      <vt:lpstr>PowerPoint 演示文稿</vt:lpstr>
      <vt:lpstr>Content</vt:lpstr>
      <vt:lpstr>PowerPoint 演示文稿</vt:lpstr>
      <vt:lpstr>内存管理挑战</vt:lpstr>
      <vt:lpstr>常规内存管理方案</vt:lpstr>
      <vt:lpstr>常规内存管理方案的问题</vt:lpstr>
      <vt:lpstr>PowerPoint 演示文稿</vt:lpstr>
      <vt:lpstr>操作系统虚拟内存</vt:lpstr>
      <vt:lpstr>Paged Attention原理</vt:lpstr>
      <vt:lpstr>处理单个请求</vt:lpstr>
      <vt:lpstr>处理多个请求</vt:lpstr>
      <vt:lpstr>解码策略 —— Parallel Sampling</vt:lpstr>
      <vt:lpstr>解码策略 —— Beam Searching</vt:lpstr>
      <vt:lpstr>解码策略 —— Shared prefix</vt:lpstr>
      <vt:lpstr>PowerPoint 演示文稿</vt:lpstr>
      <vt:lpstr>Paged attention带来的调度问题</vt:lpstr>
      <vt:lpstr>vllm调度原则</vt:lpstr>
      <vt:lpstr> Swapping</vt:lpstr>
      <vt:lpstr> Recomputation</vt:lpstr>
      <vt:lpstr>PowerPoint 演示文稿</vt:lpstr>
      <vt:lpstr> 分布式内存管理</vt:lpstr>
      <vt:lpstr> 分布式内存管理</vt:lpstr>
      <vt:lpstr>PowerPoint 演示文稿</vt:lpstr>
      <vt:lpstr> Kernel-level 优化</vt:lpstr>
      <vt:lpstr>PowerPoint 演示文稿</vt:lpstr>
      <vt:lpstr>Summary</vt:lpstr>
      <vt:lpstr>PowerPoint 演示文稿</vt:lpstr>
      <vt:lpstr>引用与参考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YR Z</cp:lastModifiedBy>
  <cp:revision>10930</cp:revision>
  <cp:lastPrinted>2023-09-08T09:14:01Z</cp:lastPrinted>
  <dcterms:created xsi:type="dcterms:W3CDTF">2020-08-28T08:44:19Z</dcterms:created>
  <dcterms:modified xsi:type="dcterms:W3CDTF">2025-08-17T12:01:07Z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