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/>
    <p:restoredTop sz="94692"/>
  </p:normalViewPr>
  <p:slideViewPr>
    <p:cSldViewPr snapToGrid="0" snapToObjects="1">
      <p:cViewPr varScale="1">
        <p:scale>
          <a:sx n="88" d="100"/>
          <a:sy n="88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8FDE-308B-F64C-9B18-61FB82953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Battle of Neighborhoods: A comparison between NYC and Toronto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304671-EC4D-924A-A275-BEE8109D5A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565544" y="4847351"/>
            <a:ext cx="28736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Presented by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Yuhao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1477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3A79-BED2-BF43-96CC-FFE90E1C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 AND TORONTO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D11A-FAA1-284B-BE38-312D456E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“Both the largest cities in their respective countries.</a:t>
            </a:r>
          </a:p>
          <a:p>
            <a:r>
              <a:rPr lang="en-US" dirty="0"/>
              <a:t>Both the financial and tourist capitals of their countries.</a:t>
            </a:r>
          </a:p>
          <a:p>
            <a:r>
              <a:rPr lang="en-US" dirty="0"/>
              <a:t>Both have a high cost of living.</a:t>
            </a:r>
          </a:p>
          <a:p>
            <a:r>
              <a:rPr lang="en-US" dirty="0"/>
              <a:t>Both have a network of subways, trains and buses serving their greater areas.</a:t>
            </a:r>
          </a:p>
          <a:p>
            <a:r>
              <a:rPr lang="en-US" dirty="0"/>
              <a:t>Both are known for their skyscrapers.</a:t>
            </a:r>
          </a:p>
          <a:p>
            <a:r>
              <a:rPr lang="en-US" dirty="0"/>
              <a:t>Both are extremely multi-ethnic.</a:t>
            </a:r>
          </a:p>
          <a:p>
            <a:r>
              <a:rPr lang="en-US" dirty="0"/>
              <a:t>Both are theatre capitals of the English-speaking world.”</a:t>
            </a:r>
          </a:p>
        </p:txBody>
      </p:sp>
    </p:spTree>
    <p:extLst>
      <p:ext uri="{BB962C8B-B14F-4D97-AF65-F5344CB8AC3E}">
        <p14:creationId xmlns:p14="http://schemas.microsoft.com/office/powerpoint/2010/main" val="180472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48D7-9F14-3A4B-ACE6-F9FE9019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1529-F01E-3E40-A984-1806F6D7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NYC and Toronto neighborhoods data</a:t>
            </a:r>
          </a:p>
          <a:p>
            <a:r>
              <a:rPr lang="en-US" dirty="0"/>
              <a:t>Foursquare API</a:t>
            </a:r>
          </a:p>
        </p:txBody>
      </p:sp>
    </p:spTree>
    <p:extLst>
      <p:ext uri="{BB962C8B-B14F-4D97-AF65-F5344CB8AC3E}">
        <p14:creationId xmlns:p14="http://schemas.microsoft.com/office/powerpoint/2010/main" val="348755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7024-DDE7-DB49-A3F4-7E7DE6EB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2B6D-AA06-FD45-8B44-C5C7B9E19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Importing Data and Data Preprocessing </a:t>
            </a:r>
          </a:p>
          <a:p>
            <a:r>
              <a:rPr lang="en-US" dirty="0"/>
              <a:t>2. Explanatory Data Analysis</a:t>
            </a:r>
          </a:p>
          <a:p>
            <a:r>
              <a:rPr lang="en-US" dirty="0"/>
              <a:t>3. Modelling </a:t>
            </a:r>
          </a:p>
        </p:txBody>
      </p:sp>
    </p:spTree>
    <p:extLst>
      <p:ext uri="{BB962C8B-B14F-4D97-AF65-F5344CB8AC3E}">
        <p14:creationId xmlns:p14="http://schemas.microsoft.com/office/powerpoint/2010/main" val="66257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698E-CA48-C945-A95D-848526F3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DF7F-3589-6541-9167-9E38F54F0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90" y="0"/>
            <a:ext cx="6281873" cy="5248622"/>
          </a:xfrm>
        </p:spPr>
        <p:txBody>
          <a:bodyPr/>
          <a:lstStyle/>
          <a:p>
            <a:r>
              <a:rPr lang="en-US" dirty="0"/>
              <a:t>After importin those libraries, we load geographic information of neighborhoods from </a:t>
            </a:r>
            <a:r>
              <a:rPr lang="en-US" dirty="0" err="1"/>
              <a:t>nyc.csv</a:t>
            </a:r>
            <a:r>
              <a:rPr lang="en-US" dirty="0"/>
              <a:t> and </a:t>
            </a:r>
            <a:r>
              <a:rPr lang="en-US" dirty="0" err="1"/>
              <a:t>Toronto.csv</a:t>
            </a:r>
            <a:r>
              <a:rPr lang="en-US" dirty="0"/>
              <a:t>, storing them in two different data frames (</a:t>
            </a:r>
            <a:r>
              <a:rPr lang="en-US" dirty="0" err="1"/>
              <a:t>df</a:t>
            </a:r>
            <a:r>
              <a:rPr lang="en-US" dirty="0"/>
              <a:t>, df2).</a:t>
            </a:r>
          </a:p>
          <a:p>
            <a:r>
              <a:rPr lang="en-US" dirty="0"/>
              <a:t>After reviewing our datasets, we start to import data from Foursquare API. </a:t>
            </a:r>
          </a:p>
          <a:p>
            <a:r>
              <a:rPr lang="en-US" dirty="0"/>
              <a:t>We begin our analysis by examining the categories of venues in both cities.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9A7CE-3300-4D41-97DA-78E38C8769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247" y="4469727"/>
            <a:ext cx="5259267" cy="206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0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3455-1A13-A640-8174-F5CF1C71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3A2C-5B0D-B14F-B2EF-755F6FD5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40760-E8D9-0642-8EA1-4E4BD49129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46" y="186237"/>
            <a:ext cx="4450080" cy="2769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730D0E-FE6A-4B41-94F5-99D412532FD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46" y="3357051"/>
            <a:ext cx="445008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8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0B27-406E-4A47-A314-09F4CC99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92862-9A12-B44B-A346-9E012BDEA2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66" y="281259"/>
            <a:ext cx="3624532" cy="331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B85C33-F42F-8843-ACB6-84B2EC700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98" y="281259"/>
            <a:ext cx="3942259" cy="3410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E80040-3576-6F41-9CF3-72ADC4A79C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19" y="3926666"/>
            <a:ext cx="3677238" cy="256122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E86915-87FF-B744-8DD4-0DDDF19CF87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44" b="5004"/>
          <a:stretch/>
        </p:blipFill>
        <p:spPr bwMode="auto">
          <a:xfrm>
            <a:off x="4564366" y="3799166"/>
            <a:ext cx="3624532" cy="2688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655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B647-70EB-1F43-80E5-21518203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476952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</TotalTime>
  <Words>173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Rockwell</vt:lpstr>
      <vt:lpstr>Wingdings</vt:lpstr>
      <vt:lpstr>Atlas</vt:lpstr>
      <vt:lpstr>Battle of Neighborhoods: A comparison between NYC and Toronto</vt:lpstr>
      <vt:lpstr>NYC AND TORONTO</vt:lpstr>
      <vt:lpstr>Data</vt:lpstr>
      <vt:lpstr>Methodology </vt:lpstr>
      <vt:lpstr>Data Preprocessing and EDA</vt:lpstr>
      <vt:lpstr>Clustering</vt:lpstr>
      <vt:lpstr>Result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Neighborhoods: A comparison between NYC and Toronto</dc:title>
  <dc:creator>Microsoft Office User</dc:creator>
  <cp:lastModifiedBy>Microsoft Office User</cp:lastModifiedBy>
  <cp:revision>1</cp:revision>
  <dcterms:created xsi:type="dcterms:W3CDTF">2019-12-31T06:00:01Z</dcterms:created>
  <dcterms:modified xsi:type="dcterms:W3CDTF">2019-12-31T06:08:03Z</dcterms:modified>
</cp:coreProperties>
</file>