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6C1EF-B627-480C-81BF-9EC1AAF1CB08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064A3-3426-4A2A-B488-DDE20E3F0E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05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Projekt von: Luca </a:t>
            </a:r>
            <a:r>
              <a:rPr lang="de-CH" dirty="0" err="1"/>
              <a:t>Schäfli</a:t>
            </a:r>
            <a:endParaRPr lang="de-CH" dirty="0"/>
          </a:p>
          <a:p>
            <a:r>
              <a:rPr lang="de-CH" dirty="0"/>
              <a:t>	  Marc Hochuli</a:t>
            </a:r>
          </a:p>
          <a:p>
            <a:r>
              <a:rPr lang="de-CH" dirty="0"/>
              <a:t>	  Nico Müller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064A3-3426-4A2A-B488-DDE20E3F0E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EF62D-B47E-43D8-8174-458FA658D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D6D31E-8AE3-4252-81B8-95A12086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936D4-565C-4CCB-8414-370F6D82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DBDEB-CFE4-46BF-A182-9412D9E2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47E1A-EEE0-481C-9B33-8F92D85D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55333-F821-4A0C-AC10-2A415AA3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26A30-FF60-4835-93A0-248CA321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64017-5D0F-455D-8F43-E9C905D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A002C-652F-4FE4-9A15-B1C02C09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0E6FA-AC8E-4C60-8FB0-BF8D033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8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EABBD1-B3BD-4C14-A586-9A45185D6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4A81A5-8A8C-4A0F-9250-4DB9DC97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32C6-60D8-4365-A05C-AAC57F17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71CA8-8C17-43EB-B55C-D210A90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4A097-D041-46C3-91D7-BE3E12B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A1F51-C339-465B-AE47-31CFCA57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710B-AA72-4A54-B428-DBD55F7C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564D5-D633-4E7D-A66D-18756516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E8974-49D2-4883-A105-6E381C4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EAA357-9531-4ADB-9AA4-1E8C1EF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2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CBC91-0BDB-49DF-B406-82BD8B8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6BB31-1754-489A-9904-7A0A93AA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DDEC33-AB43-4250-AD84-B3F03B4D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AB3C1-0038-4846-B224-30D9CBF4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1251-5969-4681-99B7-2E5BF40A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8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4D0C0-E2F5-4CDF-B025-3ECE946F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DAA68-691F-4037-A51D-412503FA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42C1CE-791A-47DC-8BE9-7DC9A8CB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CCD5DC-5C97-4761-9B7C-687991D7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545F20-DE89-4CC8-8AE1-81E5AC81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8B151F-3DBB-46E5-A9B5-FEAECD7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1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38311-EE40-49D4-AC33-51A74BA2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0E7C5-FFBE-4B7C-AFDC-5369900C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4B5E6-1247-4B96-9E95-0C469604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7B9E74-9DE4-457D-95CA-019EA0BC2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29FA5F-49AE-4D3A-A423-A7709CFF2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D34BD-467F-4569-8CEB-A39A36DB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82FDD4-91BE-43EB-89DE-3CDE118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66F30C-115F-4D7F-8A82-4AA5C03F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82C02-1525-46EF-A8BC-A1687AA4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60FB29-68BF-41E9-9736-80763C1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8E1B1E-C883-4172-9258-90DD8CF7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156C4-BFDC-4E51-B1E3-A9A8032E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ED98C6-D47E-487D-A541-CA1EFFFF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1E83B1-92DE-41D1-BFE6-F8B84D56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EE5A4-DAAF-4469-9FC9-DB2C1502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9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514EA-65A0-483F-B1ED-38A7BD23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FBFE4-F45F-4BC8-AF81-DC33003E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4DE85-1EEC-464E-9D8B-29F1636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12FA2-45AD-4C17-AD8B-F95BDB7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D6432-4DDD-4B30-8A28-D82EFE1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4932F-7EF6-4EE6-B17D-0962DFE9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24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2DF-CA6C-41F8-A9CF-7F23CC51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0BE6C5-1BD5-419A-9D10-0E362202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2668F-44FD-4BCD-8ED6-BA4A3061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6E863-C4F8-43F0-A67B-A4D7A2B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AC4134-C2C7-4F36-8F12-53FC4C69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25759-912E-4DC2-B98C-F5E041F4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9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A36023-1CA3-4B0F-823C-D0B571E8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C3DB8-EEB0-4ECB-90B6-C346D653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5641C-59C7-4D9E-89E5-37B7916D1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0B638-3F96-4E25-BCCC-69656FE0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95216-FB6E-4F91-A572-477B3795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1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B9085-B9D0-4E84-983F-A03C5793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0" y="0"/>
            <a:ext cx="4000500" cy="1657350"/>
          </a:xfrm>
        </p:spPr>
        <p:txBody>
          <a:bodyPr>
            <a:noAutofit/>
          </a:bodyPr>
          <a:lstStyle/>
          <a:p>
            <a:r>
              <a:rPr lang="de-CH" sz="12000" b="1" dirty="0">
                <a:latin typeface="Bahnschrift SemiLight SemiConde" panose="020B0502040204020203" pitchFamily="34" charset="0"/>
              </a:rPr>
              <a:t>GEM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C6D186-F139-4D3A-A193-B0B10A8B1A7C}"/>
              </a:ext>
            </a:extLst>
          </p:cNvPr>
          <p:cNvSpPr/>
          <p:nvPr/>
        </p:nvSpPr>
        <p:spPr>
          <a:xfrm>
            <a:off x="8983051" y="5926869"/>
            <a:ext cx="3208949" cy="931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latin typeface="Goudy Old Style" panose="02020502050305020303" pitchFamily="18" charset="0"/>
              </a:rPr>
              <a:t>Ein Projekt von:  Luca </a:t>
            </a:r>
            <a:r>
              <a:rPr lang="de-CH" dirty="0" err="1">
                <a:latin typeface="Goudy Old Style" panose="02020502050305020303" pitchFamily="18" charset="0"/>
              </a:rPr>
              <a:t>Schäfli</a:t>
            </a:r>
            <a:endParaRPr lang="de-CH" dirty="0">
              <a:latin typeface="Goudy Old Style" panose="02020502050305020303" pitchFamily="18" charset="0"/>
            </a:endParaRPr>
          </a:p>
          <a:p>
            <a:r>
              <a:rPr lang="de-CH" dirty="0">
                <a:latin typeface="Goudy Old Style" panose="02020502050305020303" pitchFamily="18" charset="0"/>
              </a:rPr>
              <a:t>	            Marc Hochuli</a:t>
            </a:r>
          </a:p>
          <a:p>
            <a:r>
              <a:rPr lang="de-CH" dirty="0">
                <a:latin typeface="Goudy Old Style" panose="02020502050305020303" pitchFamily="18" charset="0"/>
              </a:rPr>
              <a:t>	            Nico Müller</a:t>
            </a:r>
          </a:p>
        </p:txBody>
      </p:sp>
    </p:spTree>
    <p:extLst>
      <p:ext uri="{BB962C8B-B14F-4D97-AF65-F5344CB8AC3E}">
        <p14:creationId xmlns:p14="http://schemas.microsoft.com/office/powerpoint/2010/main" val="297807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Bahnschrift SemiLight SemiConde</vt:lpstr>
      <vt:lpstr>Calibri</vt:lpstr>
      <vt:lpstr>Calibri Light</vt:lpstr>
      <vt:lpstr>Goudy Old Style</vt:lpstr>
      <vt:lpstr>Office</vt:lpstr>
      <vt:lpstr>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</dc:title>
  <dc:creator>Nico Müller</dc:creator>
  <cp:lastModifiedBy>Nico Müller</cp:lastModifiedBy>
  <cp:revision>4</cp:revision>
  <dcterms:created xsi:type="dcterms:W3CDTF">2019-03-13T10:46:14Z</dcterms:created>
  <dcterms:modified xsi:type="dcterms:W3CDTF">2019-03-13T13:24:57Z</dcterms:modified>
</cp:coreProperties>
</file>