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8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2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0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0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4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5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3/17/19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8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3/17/19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2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3/17/19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2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3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6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0867A-C3DB-4861-B28A-9493709EB757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0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Development Environment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839788" y="1446962"/>
            <a:ext cx="10515600" cy="407613"/>
          </a:xfrm>
        </p:spPr>
        <p:txBody>
          <a:bodyPr>
            <a:normAutofit lnSpcReduction="10000"/>
          </a:bodyPr>
          <a:lstStyle/>
          <a:p>
            <a:pPr algn="ctr"/>
            <a:r>
              <a:rPr lang="de-CH" dirty="0"/>
              <a:t>Arduino</a:t>
            </a:r>
            <a:endParaRPr lang="en-US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05075"/>
            <a:ext cx="5157787" cy="3309579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CH" dirty="0" err="1"/>
              <a:t>Nextion</a:t>
            </a:r>
            <a:r>
              <a:rPr lang="de-CH" dirty="0"/>
              <a:t> Editor</a:t>
            </a:r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/>
              <a:t>Variables Definition</a:t>
            </a:r>
          </a:p>
          <a:p>
            <a:r>
              <a:rPr lang="de-CH" dirty="0"/>
              <a:t>Keywords</a:t>
            </a:r>
          </a:p>
          <a:p>
            <a:r>
              <a:rPr lang="de-CH" dirty="0" err="1"/>
              <a:t>Void</a:t>
            </a:r>
            <a:r>
              <a:rPr lang="de-CH" dirty="0"/>
              <a:t> </a:t>
            </a:r>
            <a:r>
              <a:rPr lang="de-CH" dirty="0" err="1"/>
              <a:t>setup</a:t>
            </a:r>
            <a:endParaRPr lang="de-CH" dirty="0"/>
          </a:p>
          <a:p>
            <a:r>
              <a:rPr lang="de-CH" dirty="0" err="1"/>
              <a:t>Void</a:t>
            </a:r>
            <a:r>
              <a:rPr lang="de-CH" dirty="0"/>
              <a:t> loop</a:t>
            </a:r>
          </a:p>
          <a:p>
            <a:r>
              <a:rPr lang="de-CH" dirty="0"/>
              <a:t>Statements</a:t>
            </a:r>
          </a:p>
          <a:p>
            <a:r>
              <a:rPr lang="de-CH" dirty="0"/>
              <a:t>{}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2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Development Environment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839788" y="1304645"/>
            <a:ext cx="10515600" cy="533119"/>
          </a:xfrm>
        </p:spPr>
        <p:txBody>
          <a:bodyPr/>
          <a:lstStyle/>
          <a:p>
            <a:pPr algn="ctr"/>
            <a:r>
              <a:rPr lang="de-CH" dirty="0" err="1"/>
              <a:t>Nextion</a:t>
            </a:r>
            <a:r>
              <a:rPr lang="de-CH" dirty="0"/>
              <a:t> Editor</a:t>
            </a:r>
            <a:endParaRPr lang="en-US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34811" y="1837764"/>
            <a:ext cx="8725553" cy="474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4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Operating Mode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Off</a:t>
            </a:r>
          </a:p>
          <a:p>
            <a:r>
              <a:rPr lang="de-CH" dirty="0"/>
              <a:t>Auto</a:t>
            </a:r>
          </a:p>
          <a:p>
            <a:r>
              <a:rPr lang="de-CH" dirty="0"/>
              <a:t>Hand</a:t>
            </a:r>
          </a:p>
          <a:p>
            <a:r>
              <a:rPr lang="de-CH" dirty="0" err="1"/>
              <a:t>Insp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9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C:\Users\b7schal\Documents\GitHub\GEM\70_Software\StateMachine.PNG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52" y="2220543"/>
            <a:ext cx="4500893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State </a:t>
            </a:r>
            <a:r>
              <a:rPr lang="de-CH" dirty="0" err="1"/>
              <a:t>Machine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238" y="2065050"/>
            <a:ext cx="3767520" cy="448303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264" y="1924424"/>
            <a:ext cx="3297468" cy="475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7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Macintosh PowerPoint</Application>
  <PresentationFormat>Breitbild</PresentationFormat>
  <Paragraphs>17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Development Environment</vt:lpstr>
      <vt:lpstr>Development Environment</vt:lpstr>
      <vt:lpstr>Operating Mode</vt:lpstr>
      <vt:lpstr>State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 Schäfli</dc:creator>
  <cp:lastModifiedBy>Marc Hochuli</cp:lastModifiedBy>
  <cp:revision>5</cp:revision>
  <dcterms:created xsi:type="dcterms:W3CDTF">2019-03-13T10:16:53Z</dcterms:created>
  <dcterms:modified xsi:type="dcterms:W3CDTF">2019-03-17T11:05:30Z</dcterms:modified>
</cp:coreProperties>
</file>