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7" r:id="rId2"/>
    <p:sldId id="268" r:id="rId3"/>
    <p:sldId id="269" r:id="rId4"/>
    <p:sldId id="270" r:id="rId5"/>
    <p:sldId id="260" r:id="rId6"/>
    <p:sldId id="271" r:id="rId7"/>
    <p:sldId id="272" r:id="rId8"/>
    <p:sldId id="273" r:id="rId9"/>
    <p:sldId id="274" r:id="rId10"/>
    <p:sldId id="275" r:id="rId11"/>
    <p:sldId id="259" r:id="rId12"/>
    <p:sldId id="262" r:id="rId13"/>
    <p:sldId id="261" r:id="rId14"/>
    <p:sldId id="258" r:id="rId15"/>
    <p:sldId id="257" r:id="rId16"/>
    <p:sldId id="263" r:id="rId17"/>
    <p:sldId id="265" r:id="rId18"/>
    <p:sldId id="26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E1E475-60CD-4058-B635-D6FF294DC23D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969468-C844-4259-856D-4720318030AD}">
      <dgm:prSet/>
      <dgm:spPr/>
      <dgm:t>
        <a:bodyPr/>
        <a:lstStyle/>
        <a:p>
          <a:r>
            <a:rPr lang="de-CH" dirty="0"/>
            <a:t>Read Digital Inputs</a:t>
          </a:r>
          <a:endParaRPr lang="en-US" dirty="0"/>
        </a:p>
      </dgm:t>
    </dgm:pt>
    <dgm:pt modelId="{5B71B084-F5FA-4C32-A8F5-430DEC822912}" type="parTrans" cxnId="{1CE6C381-E445-4EBF-BF93-D901379D8B1F}">
      <dgm:prSet/>
      <dgm:spPr/>
      <dgm:t>
        <a:bodyPr/>
        <a:lstStyle/>
        <a:p>
          <a:endParaRPr lang="en-US"/>
        </a:p>
      </dgm:t>
    </dgm:pt>
    <dgm:pt modelId="{979F95C0-71D7-42A3-A0B7-A05B106D47E4}" type="sibTrans" cxnId="{1CE6C381-E445-4EBF-BF93-D901379D8B1F}">
      <dgm:prSet/>
      <dgm:spPr/>
      <dgm:t>
        <a:bodyPr/>
        <a:lstStyle/>
        <a:p>
          <a:endParaRPr lang="en-US"/>
        </a:p>
      </dgm:t>
    </dgm:pt>
    <dgm:pt modelId="{1FA2CD3F-CED4-4954-83DE-AB0B9B827FFE}">
      <dgm:prSet/>
      <dgm:spPr/>
      <dgm:t>
        <a:bodyPr/>
        <a:lstStyle/>
        <a:p>
          <a:r>
            <a:rPr lang="de-CH" dirty="0"/>
            <a:t>Read Serial Communication</a:t>
          </a:r>
          <a:endParaRPr lang="en-US" dirty="0"/>
        </a:p>
      </dgm:t>
    </dgm:pt>
    <dgm:pt modelId="{49CFC9CB-6449-4722-815A-8E5D88203B61}" type="parTrans" cxnId="{C0970E06-E914-4DB7-9B6F-E6CD13336535}">
      <dgm:prSet/>
      <dgm:spPr/>
      <dgm:t>
        <a:bodyPr/>
        <a:lstStyle/>
        <a:p>
          <a:endParaRPr lang="en-US"/>
        </a:p>
      </dgm:t>
    </dgm:pt>
    <dgm:pt modelId="{8C400948-DFAB-4C99-B6C2-7959AE3FE742}" type="sibTrans" cxnId="{C0970E06-E914-4DB7-9B6F-E6CD13336535}">
      <dgm:prSet/>
      <dgm:spPr/>
      <dgm:t>
        <a:bodyPr/>
        <a:lstStyle/>
        <a:p>
          <a:endParaRPr lang="en-US"/>
        </a:p>
      </dgm:t>
    </dgm:pt>
    <dgm:pt modelId="{7C35CAD5-2FF3-4F4B-9F22-25764C0CC88D}">
      <dgm:prSet/>
      <dgm:spPr/>
      <dgm:t>
        <a:bodyPr/>
        <a:lstStyle/>
        <a:p>
          <a:r>
            <a:rPr lang="de-CH"/>
            <a:t>Update Status</a:t>
          </a:r>
          <a:endParaRPr lang="en-US"/>
        </a:p>
      </dgm:t>
    </dgm:pt>
    <dgm:pt modelId="{0B0CBBB2-82BC-4749-B719-317DA32405CC}" type="parTrans" cxnId="{DE5A8D6D-1C36-4BAF-9BF5-BB9E8C374217}">
      <dgm:prSet/>
      <dgm:spPr/>
      <dgm:t>
        <a:bodyPr/>
        <a:lstStyle/>
        <a:p>
          <a:endParaRPr lang="en-US"/>
        </a:p>
      </dgm:t>
    </dgm:pt>
    <dgm:pt modelId="{FBCD0425-D579-45EC-97BC-F420893153A7}" type="sibTrans" cxnId="{DE5A8D6D-1C36-4BAF-9BF5-BB9E8C374217}">
      <dgm:prSet/>
      <dgm:spPr/>
      <dgm:t>
        <a:bodyPr/>
        <a:lstStyle/>
        <a:p>
          <a:endParaRPr lang="en-US"/>
        </a:p>
      </dgm:t>
    </dgm:pt>
    <dgm:pt modelId="{47DBEE74-63CC-4DEF-B6E9-6706E0FF3822}">
      <dgm:prSet/>
      <dgm:spPr/>
      <dgm:t>
        <a:bodyPr/>
        <a:lstStyle/>
        <a:p>
          <a:r>
            <a:rPr lang="de-CH"/>
            <a:t>Execute Operating Mode</a:t>
          </a:r>
          <a:endParaRPr lang="en-US"/>
        </a:p>
      </dgm:t>
    </dgm:pt>
    <dgm:pt modelId="{D1A309FA-7EB1-49B9-BE2B-CCE962101C05}" type="parTrans" cxnId="{3B76D015-44ED-4E32-AC17-F6A5C456BDEF}">
      <dgm:prSet/>
      <dgm:spPr/>
      <dgm:t>
        <a:bodyPr/>
        <a:lstStyle/>
        <a:p>
          <a:endParaRPr lang="en-US"/>
        </a:p>
      </dgm:t>
    </dgm:pt>
    <dgm:pt modelId="{B70CC9D1-154B-449B-B419-B0B567F21D4A}" type="sibTrans" cxnId="{3B76D015-44ED-4E32-AC17-F6A5C456BDEF}">
      <dgm:prSet/>
      <dgm:spPr/>
      <dgm:t>
        <a:bodyPr/>
        <a:lstStyle/>
        <a:p>
          <a:endParaRPr lang="en-US"/>
        </a:p>
      </dgm:t>
    </dgm:pt>
    <dgm:pt modelId="{CB6827D2-D5D2-4724-BE4F-5DED7099A9C5}">
      <dgm:prSet/>
      <dgm:spPr/>
      <dgm:t>
        <a:bodyPr/>
        <a:lstStyle/>
        <a:p>
          <a:r>
            <a:rPr lang="en-GB"/>
            <a:t>Movement</a:t>
          </a:r>
          <a:endParaRPr lang="en-US"/>
        </a:p>
      </dgm:t>
    </dgm:pt>
    <dgm:pt modelId="{EF42F5C9-5DE0-4358-B9EF-4DF66630CB8A}" type="parTrans" cxnId="{014B52B8-E417-445E-8EA5-227B0B9F034D}">
      <dgm:prSet/>
      <dgm:spPr/>
      <dgm:t>
        <a:bodyPr/>
        <a:lstStyle/>
        <a:p>
          <a:endParaRPr lang="en-US"/>
        </a:p>
      </dgm:t>
    </dgm:pt>
    <dgm:pt modelId="{EAAFFD52-5A2D-48C0-B327-3F7095093ED5}" type="sibTrans" cxnId="{014B52B8-E417-445E-8EA5-227B0B9F034D}">
      <dgm:prSet/>
      <dgm:spPr/>
      <dgm:t>
        <a:bodyPr/>
        <a:lstStyle/>
        <a:p>
          <a:endParaRPr lang="en-US"/>
        </a:p>
      </dgm:t>
    </dgm:pt>
    <dgm:pt modelId="{6F9D3E40-9F45-4B8C-B0A3-5444FEC94452}">
      <dgm:prSet/>
      <dgm:spPr/>
      <dgm:t>
        <a:bodyPr/>
        <a:lstStyle/>
        <a:p>
          <a:r>
            <a:rPr lang="en-GB"/>
            <a:t>Wirte Serial Communication</a:t>
          </a:r>
          <a:endParaRPr lang="en-US"/>
        </a:p>
      </dgm:t>
    </dgm:pt>
    <dgm:pt modelId="{487F50C5-D33E-4527-9145-D61E5D6F0C7C}" type="parTrans" cxnId="{91052017-3773-4261-8BEA-6BC3B52236B7}">
      <dgm:prSet/>
      <dgm:spPr/>
      <dgm:t>
        <a:bodyPr/>
        <a:lstStyle/>
        <a:p>
          <a:endParaRPr lang="en-US"/>
        </a:p>
      </dgm:t>
    </dgm:pt>
    <dgm:pt modelId="{6C774639-07CA-449D-8F1E-7D75887C7A73}" type="sibTrans" cxnId="{91052017-3773-4261-8BEA-6BC3B52236B7}">
      <dgm:prSet/>
      <dgm:spPr/>
      <dgm:t>
        <a:bodyPr/>
        <a:lstStyle/>
        <a:p>
          <a:endParaRPr lang="en-US"/>
        </a:p>
      </dgm:t>
    </dgm:pt>
    <dgm:pt modelId="{AB67E62D-4CF6-4AB4-9F2A-58C9D0ABE1D3}">
      <dgm:prSet/>
      <dgm:spPr/>
      <dgm:t>
        <a:bodyPr/>
        <a:lstStyle/>
        <a:p>
          <a:r>
            <a:rPr lang="en-GB" dirty="0"/>
            <a:t>Write Digital Outputs</a:t>
          </a:r>
          <a:endParaRPr lang="en-US" dirty="0"/>
        </a:p>
      </dgm:t>
    </dgm:pt>
    <dgm:pt modelId="{D07BD717-295D-4E1B-BFA0-A5784C21A58F}" type="parTrans" cxnId="{396535B1-4D3E-48BD-B287-17396226BF53}">
      <dgm:prSet/>
      <dgm:spPr/>
      <dgm:t>
        <a:bodyPr/>
        <a:lstStyle/>
        <a:p>
          <a:endParaRPr lang="en-US"/>
        </a:p>
      </dgm:t>
    </dgm:pt>
    <dgm:pt modelId="{B029C5E9-D7FC-41F2-9FCE-1BF6C0C54984}" type="sibTrans" cxnId="{396535B1-4D3E-48BD-B287-17396226BF53}">
      <dgm:prSet/>
      <dgm:spPr/>
      <dgm:t>
        <a:bodyPr/>
        <a:lstStyle/>
        <a:p>
          <a:endParaRPr lang="en-US"/>
        </a:p>
      </dgm:t>
    </dgm:pt>
    <dgm:pt modelId="{850B1CBE-CA62-4EF1-B7D3-45FBC607A052}">
      <dgm:prSet/>
      <dgm:spPr/>
      <dgm:t>
        <a:bodyPr/>
        <a:lstStyle/>
        <a:p>
          <a:r>
            <a:rPr lang="en-GB" dirty="0"/>
            <a:t>Reset HMI Variables</a:t>
          </a:r>
          <a:endParaRPr lang="en-US" dirty="0"/>
        </a:p>
      </dgm:t>
    </dgm:pt>
    <dgm:pt modelId="{A068F9D2-2982-41E4-A837-85FFE564182D}" type="parTrans" cxnId="{9BB7D4D4-98A7-49D5-97EB-AD5660CD6F5E}">
      <dgm:prSet/>
      <dgm:spPr/>
      <dgm:t>
        <a:bodyPr/>
        <a:lstStyle/>
        <a:p>
          <a:endParaRPr lang="en-US"/>
        </a:p>
      </dgm:t>
    </dgm:pt>
    <dgm:pt modelId="{5A3158A2-D4DD-4948-9F6E-FFB05B5B429B}" type="sibTrans" cxnId="{9BB7D4D4-98A7-49D5-97EB-AD5660CD6F5E}">
      <dgm:prSet/>
      <dgm:spPr/>
      <dgm:t>
        <a:bodyPr/>
        <a:lstStyle/>
        <a:p>
          <a:endParaRPr lang="en-US"/>
        </a:p>
      </dgm:t>
    </dgm:pt>
    <dgm:pt modelId="{2E3528A9-717A-424E-9681-3D1B390FEB48}" type="pres">
      <dgm:prSet presAssocID="{BCE1E475-60CD-4058-B635-D6FF294DC23D}" presName="Name0" presStyleCnt="0">
        <dgm:presLayoutVars>
          <dgm:dir/>
          <dgm:resizeHandles val="exact"/>
        </dgm:presLayoutVars>
      </dgm:prSet>
      <dgm:spPr/>
    </dgm:pt>
    <dgm:pt modelId="{69FD1788-7CAA-4FE1-9811-51FC2C465417}" type="pres">
      <dgm:prSet presAssocID="{BC969468-C844-4259-856D-4720318030AD}" presName="node" presStyleLbl="node1" presStyleIdx="0" presStyleCnt="8">
        <dgm:presLayoutVars>
          <dgm:bulletEnabled val="1"/>
        </dgm:presLayoutVars>
      </dgm:prSet>
      <dgm:spPr/>
    </dgm:pt>
    <dgm:pt modelId="{24C51EDF-1A67-406B-B203-1DD46D1FFD4D}" type="pres">
      <dgm:prSet presAssocID="{979F95C0-71D7-42A3-A0B7-A05B106D47E4}" presName="sibTrans" presStyleLbl="sibTrans1D1" presStyleIdx="0" presStyleCnt="7"/>
      <dgm:spPr/>
    </dgm:pt>
    <dgm:pt modelId="{ED5D7279-2B57-4EC6-BAEB-8CEC48A0D27F}" type="pres">
      <dgm:prSet presAssocID="{979F95C0-71D7-42A3-A0B7-A05B106D47E4}" presName="connectorText" presStyleLbl="sibTrans1D1" presStyleIdx="0" presStyleCnt="7"/>
      <dgm:spPr/>
    </dgm:pt>
    <dgm:pt modelId="{4C02F2B7-68BE-440C-88A7-DFD59235BE87}" type="pres">
      <dgm:prSet presAssocID="{1FA2CD3F-CED4-4954-83DE-AB0B9B827FFE}" presName="node" presStyleLbl="node1" presStyleIdx="1" presStyleCnt="8">
        <dgm:presLayoutVars>
          <dgm:bulletEnabled val="1"/>
        </dgm:presLayoutVars>
      </dgm:prSet>
      <dgm:spPr/>
    </dgm:pt>
    <dgm:pt modelId="{7EBD09B2-EA95-46B7-9014-590427A1FCC9}" type="pres">
      <dgm:prSet presAssocID="{8C400948-DFAB-4C99-B6C2-7959AE3FE742}" presName="sibTrans" presStyleLbl="sibTrans1D1" presStyleIdx="1" presStyleCnt="7"/>
      <dgm:spPr/>
    </dgm:pt>
    <dgm:pt modelId="{A7135ACF-F308-46DA-B4D2-4F448D7FAF43}" type="pres">
      <dgm:prSet presAssocID="{8C400948-DFAB-4C99-B6C2-7959AE3FE742}" presName="connectorText" presStyleLbl="sibTrans1D1" presStyleIdx="1" presStyleCnt="7"/>
      <dgm:spPr/>
    </dgm:pt>
    <dgm:pt modelId="{EC153064-EAE5-46E9-AB98-45CFFE446F8F}" type="pres">
      <dgm:prSet presAssocID="{7C35CAD5-2FF3-4F4B-9F22-25764C0CC88D}" presName="node" presStyleLbl="node1" presStyleIdx="2" presStyleCnt="8">
        <dgm:presLayoutVars>
          <dgm:bulletEnabled val="1"/>
        </dgm:presLayoutVars>
      </dgm:prSet>
      <dgm:spPr/>
    </dgm:pt>
    <dgm:pt modelId="{4F5AE6E3-702C-481D-8944-81219EF3BBBC}" type="pres">
      <dgm:prSet presAssocID="{FBCD0425-D579-45EC-97BC-F420893153A7}" presName="sibTrans" presStyleLbl="sibTrans1D1" presStyleIdx="2" presStyleCnt="7"/>
      <dgm:spPr/>
    </dgm:pt>
    <dgm:pt modelId="{9C0B24E8-FDA0-44E7-B29E-A0D7DF125061}" type="pres">
      <dgm:prSet presAssocID="{FBCD0425-D579-45EC-97BC-F420893153A7}" presName="connectorText" presStyleLbl="sibTrans1D1" presStyleIdx="2" presStyleCnt="7"/>
      <dgm:spPr/>
    </dgm:pt>
    <dgm:pt modelId="{D9776006-821B-4F09-84F7-F942DFA1ECD1}" type="pres">
      <dgm:prSet presAssocID="{47DBEE74-63CC-4DEF-B6E9-6706E0FF3822}" presName="node" presStyleLbl="node1" presStyleIdx="3" presStyleCnt="8">
        <dgm:presLayoutVars>
          <dgm:bulletEnabled val="1"/>
        </dgm:presLayoutVars>
      </dgm:prSet>
      <dgm:spPr/>
    </dgm:pt>
    <dgm:pt modelId="{2AC9809F-72CC-4B18-9CF0-CF1FCC72D02C}" type="pres">
      <dgm:prSet presAssocID="{B70CC9D1-154B-449B-B419-B0B567F21D4A}" presName="sibTrans" presStyleLbl="sibTrans1D1" presStyleIdx="3" presStyleCnt="7"/>
      <dgm:spPr/>
    </dgm:pt>
    <dgm:pt modelId="{5EF75C81-08EA-408B-9E37-C2D9661C4295}" type="pres">
      <dgm:prSet presAssocID="{B70CC9D1-154B-449B-B419-B0B567F21D4A}" presName="connectorText" presStyleLbl="sibTrans1D1" presStyleIdx="3" presStyleCnt="7"/>
      <dgm:spPr/>
    </dgm:pt>
    <dgm:pt modelId="{897896BB-C258-4598-B2A1-03F85B5D4F40}" type="pres">
      <dgm:prSet presAssocID="{CB6827D2-D5D2-4724-BE4F-5DED7099A9C5}" presName="node" presStyleLbl="node1" presStyleIdx="4" presStyleCnt="8">
        <dgm:presLayoutVars>
          <dgm:bulletEnabled val="1"/>
        </dgm:presLayoutVars>
      </dgm:prSet>
      <dgm:spPr/>
    </dgm:pt>
    <dgm:pt modelId="{7E616637-26F2-4364-8FAB-D3FE40B2A13B}" type="pres">
      <dgm:prSet presAssocID="{EAAFFD52-5A2D-48C0-B327-3F7095093ED5}" presName="sibTrans" presStyleLbl="sibTrans1D1" presStyleIdx="4" presStyleCnt="7"/>
      <dgm:spPr/>
    </dgm:pt>
    <dgm:pt modelId="{9A8C474E-1CD0-45BC-A888-DC28146D7ADB}" type="pres">
      <dgm:prSet presAssocID="{EAAFFD52-5A2D-48C0-B327-3F7095093ED5}" presName="connectorText" presStyleLbl="sibTrans1D1" presStyleIdx="4" presStyleCnt="7"/>
      <dgm:spPr/>
    </dgm:pt>
    <dgm:pt modelId="{54ACE794-1644-4CCE-ADD2-00674CD2156C}" type="pres">
      <dgm:prSet presAssocID="{6F9D3E40-9F45-4B8C-B0A3-5444FEC94452}" presName="node" presStyleLbl="node1" presStyleIdx="5" presStyleCnt="8">
        <dgm:presLayoutVars>
          <dgm:bulletEnabled val="1"/>
        </dgm:presLayoutVars>
      </dgm:prSet>
      <dgm:spPr/>
    </dgm:pt>
    <dgm:pt modelId="{6688EA02-7166-4750-9C09-9ECF3D29F1B7}" type="pres">
      <dgm:prSet presAssocID="{6C774639-07CA-449D-8F1E-7D75887C7A73}" presName="sibTrans" presStyleLbl="sibTrans1D1" presStyleIdx="5" presStyleCnt="7"/>
      <dgm:spPr/>
    </dgm:pt>
    <dgm:pt modelId="{B2AF7B2A-4B9B-48D6-BD72-A40E219283F1}" type="pres">
      <dgm:prSet presAssocID="{6C774639-07CA-449D-8F1E-7D75887C7A73}" presName="connectorText" presStyleLbl="sibTrans1D1" presStyleIdx="5" presStyleCnt="7"/>
      <dgm:spPr/>
    </dgm:pt>
    <dgm:pt modelId="{ABCE0C4B-70C0-41B0-8EE0-4037C107349B}" type="pres">
      <dgm:prSet presAssocID="{AB67E62D-4CF6-4AB4-9F2A-58C9D0ABE1D3}" presName="node" presStyleLbl="node1" presStyleIdx="6" presStyleCnt="8">
        <dgm:presLayoutVars>
          <dgm:bulletEnabled val="1"/>
        </dgm:presLayoutVars>
      </dgm:prSet>
      <dgm:spPr/>
    </dgm:pt>
    <dgm:pt modelId="{88A7FBBD-EFD4-4753-908F-597721E21883}" type="pres">
      <dgm:prSet presAssocID="{B029C5E9-D7FC-41F2-9FCE-1BF6C0C54984}" presName="sibTrans" presStyleLbl="sibTrans1D1" presStyleIdx="6" presStyleCnt="7"/>
      <dgm:spPr/>
    </dgm:pt>
    <dgm:pt modelId="{2563C286-DC31-463A-8708-C08B5C12ECD1}" type="pres">
      <dgm:prSet presAssocID="{B029C5E9-D7FC-41F2-9FCE-1BF6C0C54984}" presName="connectorText" presStyleLbl="sibTrans1D1" presStyleIdx="6" presStyleCnt="7"/>
      <dgm:spPr/>
    </dgm:pt>
    <dgm:pt modelId="{D6449B44-EFD4-4E57-B7E9-458A02189B07}" type="pres">
      <dgm:prSet presAssocID="{850B1CBE-CA62-4EF1-B7D3-45FBC607A052}" presName="node" presStyleLbl="node1" presStyleIdx="7" presStyleCnt="8">
        <dgm:presLayoutVars>
          <dgm:bulletEnabled val="1"/>
        </dgm:presLayoutVars>
      </dgm:prSet>
      <dgm:spPr/>
    </dgm:pt>
  </dgm:ptLst>
  <dgm:cxnLst>
    <dgm:cxn modelId="{C0970E06-E914-4DB7-9B6F-E6CD13336535}" srcId="{BCE1E475-60CD-4058-B635-D6FF294DC23D}" destId="{1FA2CD3F-CED4-4954-83DE-AB0B9B827FFE}" srcOrd="1" destOrd="0" parTransId="{49CFC9CB-6449-4722-815A-8E5D88203B61}" sibTransId="{8C400948-DFAB-4C99-B6C2-7959AE3FE742}"/>
    <dgm:cxn modelId="{1DE91D09-122A-46B4-85F8-E2BB6F69F261}" type="presOf" srcId="{BCE1E475-60CD-4058-B635-D6FF294DC23D}" destId="{2E3528A9-717A-424E-9681-3D1B390FEB48}" srcOrd="0" destOrd="0" presId="urn:microsoft.com/office/officeart/2016/7/layout/RepeatingBendingProcessNew"/>
    <dgm:cxn modelId="{C80AFC0E-402E-40B9-98FF-7098D796540F}" type="presOf" srcId="{CB6827D2-D5D2-4724-BE4F-5DED7099A9C5}" destId="{897896BB-C258-4598-B2A1-03F85B5D4F40}" srcOrd="0" destOrd="0" presId="urn:microsoft.com/office/officeart/2016/7/layout/RepeatingBendingProcessNew"/>
    <dgm:cxn modelId="{4D262C11-FEF8-4CE0-BFD6-4F20DD5B06F6}" type="presOf" srcId="{6F9D3E40-9F45-4B8C-B0A3-5444FEC94452}" destId="{54ACE794-1644-4CCE-ADD2-00674CD2156C}" srcOrd="0" destOrd="0" presId="urn:microsoft.com/office/officeart/2016/7/layout/RepeatingBendingProcessNew"/>
    <dgm:cxn modelId="{3B76D015-44ED-4E32-AC17-F6A5C456BDEF}" srcId="{BCE1E475-60CD-4058-B635-D6FF294DC23D}" destId="{47DBEE74-63CC-4DEF-B6E9-6706E0FF3822}" srcOrd="3" destOrd="0" parTransId="{D1A309FA-7EB1-49B9-BE2B-CCE962101C05}" sibTransId="{B70CC9D1-154B-449B-B419-B0B567F21D4A}"/>
    <dgm:cxn modelId="{91052017-3773-4261-8BEA-6BC3B52236B7}" srcId="{BCE1E475-60CD-4058-B635-D6FF294DC23D}" destId="{6F9D3E40-9F45-4B8C-B0A3-5444FEC94452}" srcOrd="5" destOrd="0" parTransId="{487F50C5-D33E-4527-9145-D61E5D6F0C7C}" sibTransId="{6C774639-07CA-449D-8F1E-7D75887C7A73}"/>
    <dgm:cxn modelId="{71D8F224-A016-4B6F-A9F4-5A7679B64034}" type="presOf" srcId="{8C400948-DFAB-4C99-B6C2-7959AE3FE742}" destId="{A7135ACF-F308-46DA-B4D2-4F448D7FAF43}" srcOrd="1" destOrd="0" presId="urn:microsoft.com/office/officeart/2016/7/layout/RepeatingBendingProcessNew"/>
    <dgm:cxn modelId="{8A7C9638-50CB-4E17-8407-6DDFE39951E8}" type="presOf" srcId="{7C35CAD5-2FF3-4F4B-9F22-25764C0CC88D}" destId="{EC153064-EAE5-46E9-AB98-45CFFE446F8F}" srcOrd="0" destOrd="0" presId="urn:microsoft.com/office/officeart/2016/7/layout/RepeatingBendingProcessNew"/>
    <dgm:cxn modelId="{FB3E6A65-ED85-4DA1-90F6-6F8C3F09C52C}" type="presOf" srcId="{B029C5E9-D7FC-41F2-9FCE-1BF6C0C54984}" destId="{88A7FBBD-EFD4-4753-908F-597721E21883}" srcOrd="0" destOrd="0" presId="urn:microsoft.com/office/officeart/2016/7/layout/RepeatingBendingProcessNew"/>
    <dgm:cxn modelId="{D0884148-969C-4EB2-97ED-BAF18D679032}" type="presOf" srcId="{850B1CBE-CA62-4EF1-B7D3-45FBC607A052}" destId="{D6449B44-EFD4-4E57-B7E9-458A02189B07}" srcOrd="0" destOrd="0" presId="urn:microsoft.com/office/officeart/2016/7/layout/RepeatingBendingProcessNew"/>
    <dgm:cxn modelId="{DE5A8D6D-1C36-4BAF-9BF5-BB9E8C374217}" srcId="{BCE1E475-60CD-4058-B635-D6FF294DC23D}" destId="{7C35CAD5-2FF3-4F4B-9F22-25764C0CC88D}" srcOrd="2" destOrd="0" parTransId="{0B0CBBB2-82BC-4749-B719-317DA32405CC}" sibTransId="{FBCD0425-D579-45EC-97BC-F420893153A7}"/>
    <dgm:cxn modelId="{230C4550-E338-4FB0-99B6-419774A95C72}" type="presOf" srcId="{FBCD0425-D579-45EC-97BC-F420893153A7}" destId="{9C0B24E8-FDA0-44E7-B29E-A0D7DF125061}" srcOrd="1" destOrd="0" presId="urn:microsoft.com/office/officeart/2016/7/layout/RepeatingBendingProcessNew"/>
    <dgm:cxn modelId="{23527E50-17F9-4B0A-8733-1DA7F9C35FD3}" type="presOf" srcId="{B70CC9D1-154B-449B-B419-B0B567F21D4A}" destId="{5EF75C81-08EA-408B-9E37-C2D9661C4295}" srcOrd="1" destOrd="0" presId="urn:microsoft.com/office/officeart/2016/7/layout/RepeatingBendingProcessNew"/>
    <dgm:cxn modelId="{2CB63171-7F01-4B8F-89D5-17B84119F538}" type="presOf" srcId="{8C400948-DFAB-4C99-B6C2-7959AE3FE742}" destId="{7EBD09B2-EA95-46B7-9014-590427A1FCC9}" srcOrd="0" destOrd="0" presId="urn:microsoft.com/office/officeart/2016/7/layout/RepeatingBendingProcessNew"/>
    <dgm:cxn modelId="{ABFB3C79-0E0D-4CAB-A434-E884EEF0277E}" type="presOf" srcId="{6C774639-07CA-449D-8F1E-7D75887C7A73}" destId="{6688EA02-7166-4750-9C09-9ECF3D29F1B7}" srcOrd="0" destOrd="0" presId="urn:microsoft.com/office/officeart/2016/7/layout/RepeatingBendingProcessNew"/>
    <dgm:cxn modelId="{78D94A7C-6F98-49C1-ADEE-6586FFD2B71C}" type="presOf" srcId="{EAAFFD52-5A2D-48C0-B327-3F7095093ED5}" destId="{7E616637-26F2-4364-8FAB-D3FE40B2A13B}" srcOrd="0" destOrd="0" presId="urn:microsoft.com/office/officeart/2016/7/layout/RepeatingBendingProcessNew"/>
    <dgm:cxn modelId="{1CE6C381-E445-4EBF-BF93-D901379D8B1F}" srcId="{BCE1E475-60CD-4058-B635-D6FF294DC23D}" destId="{BC969468-C844-4259-856D-4720318030AD}" srcOrd="0" destOrd="0" parTransId="{5B71B084-F5FA-4C32-A8F5-430DEC822912}" sibTransId="{979F95C0-71D7-42A3-A0B7-A05B106D47E4}"/>
    <dgm:cxn modelId="{12557282-182A-4B8A-A085-8B179EDC217C}" type="presOf" srcId="{1FA2CD3F-CED4-4954-83DE-AB0B9B827FFE}" destId="{4C02F2B7-68BE-440C-88A7-DFD59235BE87}" srcOrd="0" destOrd="0" presId="urn:microsoft.com/office/officeart/2016/7/layout/RepeatingBendingProcessNew"/>
    <dgm:cxn modelId="{8F735484-F4BB-4BEC-9FCE-75F10034610C}" type="presOf" srcId="{B029C5E9-D7FC-41F2-9FCE-1BF6C0C54984}" destId="{2563C286-DC31-463A-8708-C08B5C12ECD1}" srcOrd="1" destOrd="0" presId="urn:microsoft.com/office/officeart/2016/7/layout/RepeatingBendingProcessNew"/>
    <dgm:cxn modelId="{CDB0B386-4B07-457F-897A-76917F421FCA}" type="presOf" srcId="{6C774639-07CA-449D-8F1E-7D75887C7A73}" destId="{B2AF7B2A-4B9B-48D6-BD72-A40E219283F1}" srcOrd="1" destOrd="0" presId="urn:microsoft.com/office/officeart/2016/7/layout/RepeatingBendingProcessNew"/>
    <dgm:cxn modelId="{30727D9A-BEB3-4151-8015-06F2BD8DD959}" type="presOf" srcId="{979F95C0-71D7-42A3-A0B7-A05B106D47E4}" destId="{24C51EDF-1A67-406B-B203-1DD46D1FFD4D}" srcOrd="0" destOrd="0" presId="urn:microsoft.com/office/officeart/2016/7/layout/RepeatingBendingProcessNew"/>
    <dgm:cxn modelId="{D5A146AA-200E-4E12-A2F4-48575D4BECDF}" type="presOf" srcId="{B70CC9D1-154B-449B-B419-B0B567F21D4A}" destId="{2AC9809F-72CC-4B18-9CF0-CF1FCC72D02C}" srcOrd="0" destOrd="0" presId="urn:microsoft.com/office/officeart/2016/7/layout/RepeatingBendingProcessNew"/>
    <dgm:cxn modelId="{2DCF47AB-33A9-49AC-B9B6-85141D3F35E4}" type="presOf" srcId="{47DBEE74-63CC-4DEF-B6E9-6706E0FF3822}" destId="{D9776006-821B-4F09-84F7-F942DFA1ECD1}" srcOrd="0" destOrd="0" presId="urn:microsoft.com/office/officeart/2016/7/layout/RepeatingBendingProcessNew"/>
    <dgm:cxn modelId="{E88EB8AF-9CA0-4997-B91D-77F84B3C5DA1}" type="presOf" srcId="{979F95C0-71D7-42A3-A0B7-A05B106D47E4}" destId="{ED5D7279-2B57-4EC6-BAEB-8CEC48A0D27F}" srcOrd="1" destOrd="0" presId="urn:microsoft.com/office/officeart/2016/7/layout/RepeatingBendingProcessNew"/>
    <dgm:cxn modelId="{396535B1-4D3E-48BD-B287-17396226BF53}" srcId="{BCE1E475-60CD-4058-B635-D6FF294DC23D}" destId="{AB67E62D-4CF6-4AB4-9F2A-58C9D0ABE1D3}" srcOrd="6" destOrd="0" parTransId="{D07BD717-295D-4E1B-BFA0-A5784C21A58F}" sibTransId="{B029C5E9-D7FC-41F2-9FCE-1BF6C0C54984}"/>
    <dgm:cxn modelId="{C043A6B1-F225-4D7B-B881-9AD60032BF93}" type="presOf" srcId="{AB67E62D-4CF6-4AB4-9F2A-58C9D0ABE1D3}" destId="{ABCE0C4B-70C0-41B0-8EE0-4037C107349B}" srcOrd="0" destOrd="0" presId="urn:microsoft.com/office/officeart/2016/7/layout/RepeatingBendingProcessNew"/>
    <dgm:cxn modelId="{014B52B8-E417-445E-8EA5-227B0B9F034D}" srcId="{BCE1E475-60CD-4058-B635-D6FF294DC23D}" destId="{CB6827D2-D5D2-4724-BE4F-5DED7099A9C5}" srcOrd="4" destOrd="0" parTransId="{EF42F5C9-5DE0-4358-B9EF-4DF66630CB8A}" sibTransId="{EAAFFD52-5A2D-48C0-B327-3F7095093ED5}"/>
    <dgm:cxn modelId="{9045F7CF-80FA-4957-8C94-061B9506FD51}" type="presOf" srcId="{EAAFFD52-5A2D-48C0-B327-3F7095093ED5}" destId="{9A8C474E-1CD0-45BC-A888-DC28146D7ADB}" srcOrd="1" destOrd="0" presId="urn:microsoft.com/office/officeart/2016/7/layout/RepeatingBendingProcessNew"/>
    <dgm:cxn modelId="{9BB7D4D4-98A7-49D5-97EB-AD5660CD6F5E}" srcId="{BCE1E475-60CD-4058-B635-D6FF294DC23D}" destId="{850B1CBE-CA62-4EF1-B7D3-45FBC607A052}" srcOrd="7" destOrd="0" parTransId="{A068F9D2-2982-41E4-A837-85FFE564182D}" sibTransId="{5A3158A2-D4DD-4948-9F6E-FFB05B5B429B}"/>
    <dgm:cxn modelId="{1C2CD0D8-EAE9-4D8B-BA36-E31186900423}" type="presOf" srcId="{FBCD0425-D579-45EC-97BC-F420893153A7}" destId="{4F5AE6E3-702C-481D-8944-81219EF3BBBC}" srcOrd="0" destOrd="0" presId="urn:microsoft.com/office/officeart/2016/7/layout/RepeatingBendingProcessNew"/>
    <dgm:cxn modelId="{E993D4E9-5AF8-412E-AF2E-1EA02CDBD2B9}" type="presOf" srcId="{BC969468-C844-4259-856D-4720318030AD}" destId="{69FD1788-7CAA-4FE1-9811-51FC2C465417}" srcOrd="0" destOrd="0" presId="urn:microsoft.com/office/officeart/2016/7/layout/RepeatingBendingProcessNew"/>
    <dgm:cxn modelId="{867173B3-8361-491A-9365-C2D2016A2BF0}" type="presParOf" srcId="{2E3528A9-717A-424E-9681-3D1B390FEB48}" destId="{69FD1788-7CAA-4FE1-9811-51FC2C465417}" srcOrd="0" destOrd="0" presId="urn:microsoft.com/office/officeart/2016/7/layout/RepeatingBendingProcessNew"/>
    <dgm:cxn modelId="{8A0BE716-F37C-4A20-A4B3-7C56922B7DFA}" type="presParOf" srcId="{2E3528A9-717A-424E-9681-3D1B390FEB48}" destId="{24C51EDF-1A67-406B-B203-1DD46D1FFD4D}" srcOrd="1" destOrd="0" presId="urn:microsoft.com/office/officeart/2016/7/layout/RepeatingBendingProcessNew"/>
    <dgm:cxn modelId="{E9D181C5-3104-4C83-8A8D-633A65C74E91}" type="presParOf" srcId="{24C51EDF-1A67-406B-B203-1DD46D1FFD4D}" destId="{ED5D7279-2B57-4EC6-BAEB-8CEC48A0D27F}" srcOrd="0" destOrd="0" presId="urn:microsoft.com/office/officeart/2016/7/layout/RepeatingBendingProcessNew"/>
    <dgm:cxn modelId="{3AC27D55-105F-4BBF-999F-E51AFCD38275}" type="presParOf" srcId="{2E3528A9-717A-424E-9681-3D1B390FEB48}" destId="{4C02F2B7-68BE-440C-88A7-DFD59235BE87}" srcOrd="2" destOrd="0" presId="urn:microsoft.com/office/officeart/2016/7/layout/RepeatingBendingProcessNew"/>
    <dgm:cxn modelId="{9794CCC8-126A-4967-B98F-825F72648808}" type="presParOf" srcId="{2E3528A9-717A-424E-9681-3D1B390FEB48}" destId="{7EBD09B2-EA95-46B7-9014-590427A1FCC9}" srcOrd="3" destOrd="0" presId="urn:microsoft.com/office/officeart/2016/7/layout/RepeatingBendingProcessNew"/>
    <dgm:cxn modelId="{7B1B597E-D9A1-4D06-AFE3-6AEF28B184DB}" type="presParOf" srcId="{7EBD09B2-EA95-46B7-9014-590427A1FCC9}" destId="{A7135ACF-F308-46DA-B4D2-4F448D7FAF43}" srcOrd="0" destOrd="0" presId="urn:microsoft.com/office/officeart/2016/7/layout/RepeatingBendingProcessNew"/>
    <dgm:cxn modelId="{19D5059E-86E3-4B21-894E-CED864137ACB}" type="presParOf" srcId="{2E3528A9-717A-424E-9681-3D1B390FEB48}" destId="{EC153064-EAE5-46E9-AB98-45CFFE446F8F}" srcOrd="4" destOrd="0" presId="urn:microsoft.com/office/officeart/2016/7/layout/RepeatingBendingProcessNew"/>
    <dgm:cxn modelId="{0D0E8DAD-CF25-4E2E-BD5D-9B4FA48E76D1}" type="presParOf" srcId="{2E3528A9-717A-424E-9681-3D1B390FEB48}" destId="{4F5AE6E3-702C-481D-8944-81219EF3BBBC}" srcOrd="5" destOrd="0" presId="urn:microsoft.com/office/officeart/2016/7/layout/RepeatingBendingProcessNew"/>
    <dgm:cxn modelId="{DF38EBD4-58CD-43A2-A7A6-4089FE9DF834}" type="presParOf" srcId="{4F5AE6E3-702C-481D-8944-81219EF3BBBC}" destId="{9C0B24E8-FDA0-44E7-B29E-A0D7DF125061}" srcOrd="0" destOrd="0" presId="urn:microsoft.com/office/officeart/2016/7/layout/RepeatingBendingProcessNew"/>
    <dgm:cxn modelId="{E8D209A5-0E57-4A31-99F1-8914580473E9}" type="presParOf" srcId="{2E3528A9-717A-424E-9681-3D1B390FEB48}" destId="{D9776006-821B-4F09-84F7-F942DFA1ECD1}" srcOrd="6" destOrd="0" presId="urn:microsoft.com/office/officeart/2016/7/layout/RepeatingBendingProcessNew"/>
    <dgm:cxn modelId="{D66F9554-EB5A-4E23-9CAD-CBCD830035B5}" type="presParOf" srcId="{2E3528A9-717A-424E-9681-3D1B390FEB48}" destId="{2AC9809F-72CC-4B18-9CF0-CF1FCC72D02C}" srcOrd="7" destOrd="0" presId="urn:microsoft.com/office/officeart/2016/7/layout/RepeatingBendingProcessNew"/>
    <dgm:cxn modelId="{CBEB5083-34E4-48E8-9D6E-2E8FE3EB2F00}" type="presParOf" srcId="{2AC9809F-72CC-4B18-9CF0-CF1FCC72D02C}" destId="{5EF75C81-08EA-408B-9E37-C2D9661C4295}" srcOrd="0" destOrd="0" presId="urn:microsoft.com/office/officeart/2016/7/layout/RepeatingBendingProcessNew"/>
    <dgm:cxn modelId="{5E513EDD-E7CD-4092-81DE-47B17FD2B871}" type="presParOf" srcId="{2E3528A9-717A-424E-9681-3D1B390FEB48}" destId="{897896BB-C258-4598-B2A1-03F85B5D4F40}" srcOrd="8" destOrd="0" presId="urn:microsoft.com/office/officeart/2016/7/layout/RepeatingBendingProcessNew"/>
    <dgm:cxn modelId="{6ED455B2-D705-4257-A3D4-FEE8159FE545}" type="presParOf" srcId="{2E3528A9-717A-424E-9681-3D1B390FEB48}" destId="{7E616637-26F2-4364-8FAB-D3FE40B2A13B}" srcOrd="9" destOrd="0" presId="urn:microsoft.com/office/officeart/2016/7/layout/RepeatingBendingProcessNew"/>
    <dgm:cxn modelId="{BD043637-C05E-4BFC-9B11-DEFDA61FA4CF}" type="presParOf" srcId="{7E616637-26F2-4364-8FAB-D3FE40B2A13B}" destId="{9A8C474E-1CD0-45BC-A888-DC28146D7ADB}" srcOrd="0" destOrd="0" presId="urn:microsoft.com/office/officeart/2016/7/layout/RepeatingBendingProcessNew"/>
    <dgm:cxn modelId="{33832D47-3EA1-4480-9270-F2677C0AFC9D}" type="presParOf" srcId="{2E3528A9-717A-424E-9681-3D1B390FEB48}" destId="{54ACE794-1644-4CCE-ADD2-00674CD2156C}" srcOrd="10" destOrd="0" presId="urn:microsoft.com/office/officeart/2016/7/layout/RepeatingBendingProcessNew"/>
    <dgm:cxn modelId="{95114063-F6C0-4BC0-B4FE-EEE07497079B}" type="presParOf" srcId="{2E3528A9-717A-424E-9681-3D1B390FEB48}" destId="{6688EA02-7166-4750-9C09-9ECF3D29F1B7}" srcOrd="11" destOrd="0" presId="urn:microsoft.com/office/officeart/2016/7/layout/RepeatingBendingProcessNew"/>
    <dgm:cxn modelId="{E7781444-C5B1-4DA0-9D7D-681F593049A1}" type="presParOf" srcId="{6688EA02-7166-4750-9C09-9ECF3D29F1B7}" destId="{B2AF7B2A-4B9B-48D6-BD72-A40E219283F1}" srcOrd="0" destOrd="0" presId="urn:microsoft.com/office/officeart/2016/7/layout/RepeatingBendingProcessNew"/>
    <dgm:cxn modelId="{02524A72-B204-4603-AD71-101ADF1569C9}" type="presParOf" srcId="{2E3528A9-717A-424E-9681-3D1B390FEB48}" destId="{ABCE0C4B-70C0-41B0-8EE0-4037C107349B}" srcOrd="12" destOrd="0" presId="urn:microsoft.com/office/officeart/2016/7/layout/RepeatingBendingProcessNew"/>
    <dgm:cxn modelId="{B7052BE3-EE9A-4672-BD6E-A46C64608558}" type="presParOf" srcId="{2E3528A9-717A-424E-9681-3D1B390FEB48}" destId="{88A7FBBD-EFD4-4753-908F-597721E21883}" srcOrd="13" destOrd="0" presId="urn:microsoft.com/office/officeart/2016/7/layout/RepeatingBendingProcessNew"/>
    <dgm:cxn modelId="{03523FD6-A3A5-4E8A-B5A4-727D3B5CA71B}" type="presParOf" srcId="{88A7FBBD-EFD4-4753-908F-597721E21883}" destId="{2563C286-DC31-463A-8708-C08B5C12ECD1}" srcOrd="0" destOrd="0" presId="urn:microsoft.com/office/officeart/2016/7/layout/RepeatingBendingProcessNew"/>
    <dgm:cxn modelId="{CC1A09B0-A71A-438F-AB6B-D08D0FAC16BD}" type="presParOf" srcId="{2E3528A9-717A-424E-9681-3D1B390FEB48}" destId="{D6449B44-EFD4-4E57-B7E9-458A02189B07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E3BE0A-0D57-4EE7-AAB9-8E6367F6C573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98E07DA-13FF-4171-AB08-792192198065}">
      <dgm:prSet/>
      <dgm:spPr/>
      <dgm:t>
        <a:bodyPr/>
        <a:lstStyle/>
        <a:p>
          <a:r>
            <a:rPr lang="en-US" dirty="0"/>
            <a:t>Operating Mode</a:t>
          </a:r>
        </a:p>
      </dgm:t>
    </dgm:pt>
    <dgm:pt modelId="{E1E95D72-ED68-4895-AB78-E2955B7F3E0A}" type="parTrans" cxnId="{A929F926-6037-49C7-8622-B8BBEDAA84B1}">
      <dgm:prSet/>
      <dgm:spPr/>
      <dgm:t>
        <a:bodyPr/>
        <a:lstStyle/>
        <a:p>
          <a:endParaRPr lang="en-US"/>
        </a:p>
      </dgm:t>
    </dgm:pt>
    <dgm:pt modelId="{003A7E55-07C6-481D-946B-20CA13371B15}" type="sibTrans" cxnId="{A929F926-6037-49C7-8622-B8BBEDAA84B1}">
      <dgm:prSet/>
      <dgm:spPr/>
      <dgm:t>
        <a:bodyPr/>
        <a:lstStyle/>
        <a:p>
          <a:endParaRPr lang="en-US"/>
        </a:p>
      </dgm:t>
    </dgm:pt>
    <dgm:pt modelId="{7FA63CBA-E0A6-4AD8-9B37-F52FCAD2C31C}">
      <dgm:prSet custT="1"/>
      <dgm:spPr/>
      <dgm:t>
        <a:bodyPr/>
        <a:lstStyle/>
        <a:p>
          <a:r>
            <a:rPr lang="en-US" sz="3200" dirty="0"/>
            <a:t>Off</a:t>
          </a:r>
        </a:p>
      </dgm:t>
    </dgm:pt>
    <dgm:pt modelId="{6512A021-63B2-4F50-90FF-2EE38F6032C6}" type="parTrans" cxnId="{80FA2F34-F2FD-459D-A4F6-E5188D512070}">
      <dgm:prSet/>
      <dgm:spPr/>
      <dgm:t>
        <a:bodyPr/>
        <a:lstStyle/>
        <a:p>
          <a:endParaRPr lang="en-US"/>
        </a:p>
      </dgm:t>
    </dgm:pt>
    <dgm:pt modelId="{E77297C2-9290-4E8B-8013-CD7A8CC68708}" type="sibTrans" cxnId="{80FA2F34-F2FD-459D-A4F6-E5188D512070}">
      <dgm:prSet/>
      <dgm:spPr/>
      <dgm:t>
        <a:bodyPr/>
        <a:lstStyle/>
        <a:p>
          <a:endParaRPr lang="en-US"/>
        </a:p>
      </dgm:t>
    </dgm:pt>
    <dgm:pt modelId="{ADA77E16-E38B-498E-84CB-FA88C471F90C}">
      <dgm:prSet custT="1"/>
      <dgm:spPr/>
      <dgm:t>
        <a:bodyPr/>
        <a:lstStyle/>
        <a:p>
          <a:r>
            <a:rPr lang="en-US" sz="3200" dirty="0"/>
            <a:t>Auto</a:t>
          </a:r>
        </a:p>
      </dgm:t>
    </dgm:pt>
    <dgm:pt modelId="{641F40C3-B4EE-4D03-AC82-DF1C11F4E6A3}" type="parTrans" cxnId="{E74C5934-67AA-4FB0-8CC0-FC83E51FC57B}">
      <dgm:prSet/>
      <dgm:spPr/>
      <dgm:t>
        <a:bodyPr/>
        <a:lstStyle/>
        <a:p>
          <a:endParaRPr lang="en-US"/>
        </a:p>
      </dgm:t>
    </dgm:pt>
    <dgm:pt modelId="{A18DD1B4-2556-4840-B7D4-187D43ECCFAD}" type="sibTrans" cxnId="{E74C5934-67AA-4FB0-8CC0-FC83E51FC57B}">
      <dgm:prSet/>
      <dgm:spPr/>
      <dgm:t>
        <a:bodyPr/>
        <a:lstStyle/>
        <a:p>
          <a:endParaRPr lang="en-US"/>
        </a:p>
      </dgm:t>
    </dgm:pt>
    <dgm:pt modelId="{FEE5FAA4-9A2F-49A8-9B55-88DB87B36315}">
      <dgm:prSet custT="1"/>
      <dgm:spPr/>
      <dgm:t>
        <a:bodyPr/>
        <a:lstStyle/>
        <a:p>
          <a:r>
            <a:rPr lang="en-US" sz="3200" dirty="0"/>
            <a:t>Hand</a:t>
          </a:r>
        </a:p>
      </dgm:t>
    </dgm:pt>
    <dgm:pt modelId="{91627AF0-BBAB-4A40-82D8-257C5EB4B75A}" type="parTrans" cxnId="{8C8A1B3A-2104-4CDD-90AC-1E46E4970D4C}">
      <dgm:prSet/>
      <dgm:spPr/>
      <dgm:t>
        <a:bodyPr/>
        <a:lstStyle/>
        <a:p>
          <a:endParaRPr lang="en-US"/>
        </a:p>
      </dgm:t>
    </dgm:pt>
    <dgm:pt modelId="{AD90DF7D-9C99-498A-BEF4-2717C09142DC}" type="sibTrans" cxnId="{8C8A1B3A-2104-4CDD-90AC-1E46E4970D4C}">
      <dgm:prSet/>
      <dgm:spPr/>
      <dgm:t>
        <a:bodyPr/>
        <a:lstStyle/>
        <a:p>
          <a:endParaRPr lang="en-US"/>
        </a:p>
      </dgm:t>
    </dgm:pt>
    <dgm:pt modelId="{FA7164CC-8B1D-41CE-828C-2F40F1D48D22}">
      <dgm:prSet custT="1"/>
      <dgm:spPr/>
      <dgm:t>
        <a:bodyPr/>
        <a:lstStyle/>
        <a:p>
          <a:r>
            <a:rPr lang="en-US" sz="3200" dirty="0"/>
            <a:t>Insp</a:t>
          </a:r>
        </a:p>
      </dgm:t>
    </dgm:pt>
    <dgm:pt modelId="{3DDFA978-4DD1-45D4-97EB-DCA4A6A1B4E4}" type="parTrans" cxnId="{A5BE2ABC-593D-4C79-B89A-B4DF6B33B424}">
      <dgm:prSet/>
      <dgm:spPr/>
      <dgm:t>
        <a:bodyPr/>
        <a:lstStyle/>
        <a:p>
          <a:endParaRPr lang="en-US"/>
        </a:p>
      </dgm:t>
    </dgm:pt>
    <dgm:pt modelId="{457665D9-5C12-4D38-8040-C2FF8B8ADE13}" type="sibTrans" cxnId="{A5BE2ABC-593D-4C79-B89A-B4DF6B33B424}">
      <dgm:prSet/>
      <dgm:spPr/>
      <dgm:t>
        <a:bodyPr/>
        <a:lstStyle/>
        <a:p>
          <a:endParaRPr lang="en-US"/>
        </a:p>
      </dgm:t>
    </dgm:pt>
    <dgm:pt modelId="{9BEC2AF6-C4AF-4A87-9BC3-D966A6D7C672}" type="pres">
      <dgm:prSet presAssocID="{99E3BE0A-0D57-4EE7-AAB9-8E6367F6C573}" presName="linear" presStyleCnt="0">
        <dgm:presLayoutVars>
          <dgm:dir/>
          <dgm:animLvl val="lvl"/>
          <dgm:resizeHandles val="exact"/>
        </dgm:presLayoutVars>
      </dgm:prSet>
      <dgm:spPr/>
    </dgm:pt>
    <dgm:pt modelId="{835619A8-4EFA-4506-8E8C-6DCA8B71C0F0}" type="pres">
      <dgm:prSet presAssocID="{E98E07DA-13FF-4171-AB08-792192198065}" presName="parentLin" presStyleCnt="0"/>
      <dgm:spPr/>
    </dgm:pt>
    <dgm:pt modelId="{D68C8261-CC11-4D7D-AB06-3FABE751B8AF}" type="pres">
      <dgm:prSet presAssocID="{E98E07DA-13FF-4171-AB08-792192198065}" presName="parentLeftMargin" presStyleLbl="node1" presStyleIdx="0" presStyleCnt="1"/>
      <dgm:spPr/>
    </dgm:pt>
    <dgm:pt modelId="{06591782-7174-4017-B31A-267137220836}" type="pres">
      <dgm:prSet presAssocID="{E98E07DA-13FF-4171-AB08-7921921980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B17E5BD-3C05-4047-A79C-E61075B46E38}" type="pres">
      <dgm:prSet presAssocID="{E98E07DA-13FF-4171-AB08-792192198065}" presName="negativeSpace" presStyleCnt="0"/>
      <dgm:spPr/>
    </dgm:pt>
    <dgm:pt modelId="{29220052-E9A6-41F7-A2C3-A81FD8A9E260}" type="pres">
      <dgm:prSet presAssocID="{E98E07DA-13FF-4171-AB08-792192198065}" presName="childText" presStyleLbl="conFgAcc1" presStyleIdx="0" presStyleCnt="1" custLinFactNeighborX="-4422" custLinFactNeighborY="7475">
        <dgm:presLayoutVars>
          <dgm:bulletEnabled val="1"/>
        </dgm:presLayoutVars>
      </dgm:prSet>
      <dgm:spPr/>
    </dgm:pt>
  </dgm:ptLst>
  <dgm:cxnLst>
    <dgm:cxn modelId="{0A354B0D-286B-4EB7-A089-55E884411ABF}" type="presOf" srcId="{ADA77E16-E38B-498E-84CB-FA88C471F90C}" destId="{29220052-E9A6-41F7-A2C3-A81FD8A9E260}" srcOrd="0" destOrd="1" presId="urn:microsoft.com/office/officeart/2005/8/layout/list1"/>
    <dgm:cxn modelId="{A929F926-6037-49C7-8622-B8BBEDAA84B1}" srcId="{99E3BE0A-0D57-4EE7-AAB9-8E6367F6C573}" destId="{E98E07DA-13FF-4171-AB08-792192198065}" srcOrd="0" destOrd="0" parTransId="{E1E95D72-ED68-4895-AB78-E2955B7F3E0A}" sibTransId="{003A7E55-07C6-481D-946B-20CA13371B15}"/>
    <dgm:cxn modelId="{80FA2F34-F2FD-459D-A4F6-E5188D512070}" srcId="{E98E07DA-13FF-4171-AB08-792192198065}" destId="{7FA63CBA-E0A6-4AD8-9B37-F52FCAD2C31C}" srcOrd="0" destOrd="0" parTransId="{6512A021-63B2-4F50-90FF-2EE38F6032C6}" sibTransId="{E77297C2-9290-4E8B-8013-CD7A8CC68708}"/>
    <dgm:cxn modelId="{E74C5934-67AA-4FB0-8CC0-FC83E51FC57B}" srcId="{E98E07DA-13FF-4171-AB08-792192198065}" destId="{ADA77E16-E38B-498E-84CB-FA88C471F90C}" srcOrd="1" destOrd="0" parTransId="{641F40C3-B4EE-4D03-AC82-DF1C11F4E6A3}" sibTransId="{A18DD1B4-2556-4840-B7D4-187D43ECCFAD}"/>
    <dgm:cxn modelId="{8C8A1B3A-2104-4CDD-90AC-1E46E4970D4C}" srcId="{E98E07DA-13FF-4171-AB08-792192198065}" destId="{FEE5FAA4-9A2F-49A8-9B55-88DB87B36315}" srcOrd="2" destOrd="0" parTransId="{91627AF0-BBAB-4A40-82D8-257C5EB4B75A}" sibTransId="{AD90DF7D-9C99-498A-BEF4-2717C09142DC}"/>
    <dgm:cxn modelId="{3D48367C-A3DD-49D0-8CEC-9D44A2D61B39}" type="presOf" srcId="{7FA63CBA-E0A6-4AD8-9B37-F52FCAD2C31C}" destId="{29220052-E9A6-41F7-A2C3-A81FD8A9E260}" srcOrd="0" destOrd="0" presId="urn:microsoft.com/office/officeart/2005/8/layout/list1"/>
    <dgm:cxn modelId="{D633847C-620C-4BA3-8C80-4A87A233564C}" type="presOf" srcId="{FA7164CC-8B1D-41CE-828C-2F40F1D48D22}" destId="{29220052-E9A6-41F7-A2C3-A81FD8A9E260}" srcOrd="0" destOrd="3" presId="urn:microsoft.com/office/officeart/2005/8/layout/list1"/>
    <dgm:cxn modelId="{AE0CE492-381A-4454-AED7-3F30DC9B42AA}" type="presOf" srcId="{E98E07DA-13FF-4171-AB08-792192198065}" destId="{06591782-7174-4017-B31A-267137220836}" srcOrd="1" destOrd="0" presId="urn:microsoft.com/office/officeart/2005/8/layout/list1"/>
    <dgm:cxn modelId="{F419F3A9-0450-4B01-8315-F2A3D2E11189}" type="presOf" srcId="{99E3BE0A-0D57-4EE7-AAB9-8E6367F6C573}" destId="{9BEC2AF6-C4AF-4A87-9BC3-D966A6D7C672}" srcOrd="0" destOrd="0" presId="urn:microsoft.com/office/officeart/2005/8/layout/list1"/>
    <dgm:cxn modelId="{88CC61B0-5394-4BB2-AA8E-2D709E1A21FC}" type="presOf" srcId="{FEE5FAA4-9A2F-49A8-9B55-88DB87B36315}" destId="{29220052-E9A6-41F7-A2C3-A81FD8A9E260}" srcOrd="0" destOrd="2" presId="urn:microsoft.com/office/officeart/2005/8/layout/list1"/>
    <dgm:cxn modelId="{A5BE2ABC-593D-4C79-B89A-B4DF6B33B424}" srcId="{E98E07DA-13FF-4171-AB08-792192198065}" destId="{FA7164CC-8B1D-41CE-828C-2F40F1D48D22}" srcOrd="3" destOrd="0" parTransId="{3DDFA978-4DD1-45D4-97EB-DCA4A6A1B4E4}" sibTransId="{457665D9-5C12-4D38-8040-C2FF8B8ADE13}"/>
    <dgm:cxn modelId="{6D2261F7-C32E-41B0-9F1F-6B59A4A8FEF1}" type="presOf" srcId="{E98E07DA-13FF-4171-AB08-792192198065}" destId="{D68C8261-CC11-4D7D-AB06-3FABE751B8AF}" srcOrd="0" destOrd="0" presId="urn:microsoft.com/office/officeart/2005/8/layout/list1"/>
    <dgm:cxn modelId="{65821247-8ADF-42A4-BFB5-74B720F81417}" type="presParOf" srcId="{9BEC2AF6-C4AF-4A87-9BC3-D966A6D7C672}" destId="{835619A8-4EFA-4506-8E8C-6DCA8B71C0F0}" srcOrd="0" destOrd="0" presId="urn:microsoft.com/office/officeart/2005/8/layout/list1"/>
    <dgm:cxn modelId="{EA4073B5-D72E-40EC-893B-2D911D443B30}" type="presParOf" srcId="{835619A8-4EFA-4506-8E8C-6DCA8B71C0F0}" destId="{D68C8261-CC11-4D7D-AB06-3FABE751B8AF}" srcOrd="0" destOrd="0" presId="urn:microsoft.com/office/officeart/2005/8/layout/list1"/>
    <dgm:cxn modelId="{FBFDF325-BFEA-4E35-8575-C141479ABAA0}" type="presParOf" srcId="{835619A8-4EFA-4506-8E8C-6DCA8B71C0F0}" destId="{06591782-7174-4017-B31A-267137220836}" srcOrd="1" destOrd="0" presId="urn:microsoft.com/office/officeart/2005/8/layout/list1"/>
    <dgm:cxn modelId="{B5374721-5461-4A59-A8C1-316C7E1029F1}" type="presParOf" srcId="{9BEC2AF6-C4AF-4A87-9BC3-D966A6D7C672}" destId="{BB17E5BD-3C05-4047-A79C-E61075B46E38}" srcOrd="1" destOrd="0" presId="urn:microsoft.com/office/officeart/2005/8/layout/list1"/>
    <dgm:cxn modelId="{BE2CCFD3-7533-479A-9BBF-D044403A6A5A}" type="presParOf" srcId="{9BEC2AF6-C4AF-4A87-9BC3-D966A6D7C672}" destId="{29220052-E9A6-41F7-A2C3-A81FD8A9E26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51EDF-1A67-406B-B203-1DD46D1FFD4D}">
      <dsp:nvSpPr>
        <dsp:cNvPr id="0" name=""/>
        <dsp:cNvSpPr/>
      </dsp:nvSpPr>
      <dsp:spPr>
        <a:xfrm>
          <a:off x="2195617" y="556425"/>
          <a:ext cx="4294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45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8844" y="599845"/>
        <a:ext cx="23002" cy="4600"/>
      </dsp:txXfrm>
    </dsp:sp>
    <dsp:sp modelId="{69FD1788-7CAA-4FE1-9811-51FC2C465417}">
      <dsp:nvSpPr>
        <dsp:cNvPr id="0" name=""/>
        <dsp:cNvSpPr/>
      </dsp:nvSpPr>
      <dsp:spPr>
        <a:xfrm>
          <a:off x="197167" y="2070"/>
          <a:ext cx="2000249" cy="12001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014" tIns="102883" rIns="98014" bIns="10288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/>
            <a:t>Read Digital Inputs</a:t>
          </a:r>
          <a:endParaRPr lang="en-US" sz="2200" kern="1200" dirty="0"/>
        </a:p>
      </dsp:txBody>
      <dsp:txXfrm>
        <a:off x="197167" y="2070"/>
        <a:ext cx="2000249" cy="1200149"/>
      </dsp:txXfrm>
    </dsp:sp>
    <dsp:sp modelId="{7EBD09B2-EA95-46B7-9014-590427A1FCC9}">
      <dsp:nvSpPr>
        <dsp:cNvPr id="0" name=""/>
        <dsp:cNvSpPr/>
      </dsp:nvSpPr>
      <dsp:spPr>
        <a:xfrm>
          <a:off x="4655924" y="556425"/>
          <a:ext cx="4294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457" y="45720"/>
              </a:lnTo>
            </a:path>
          </a:pathLst>
        </a:custGeom>
        <a:noFill/>
        <a:ln w="635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9152" y="599845"/>
        <a:ext cx="23002" cy="4600"/>
      </dsp:txXfrm>
    </dsp:sp>
    <dsp:sp modelId="{4C02F2B7-68BE-440C-88A7-DFD59235BE87}">
      <dsp:nvSpPr>
        <dsp:cNvPr id="0" name=""/>
        <dsp:cNvSpPr/>
      </dsp:nvSpPr>
      <dsp:spPr>
        <a:xfrm>
          <a:off x="2657475" y="2070"/>
          <a:ext cx="2000249" cy="1200149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014" tIns="102883" rIns="98014" bIns="10288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/>
            <a:t>Read Serial Communication</a:t>
          </a:r>
          <a:endParaRPr lang="en-US" sz="2200" kern="1200" dirty="0"/>
        </a:p>
      </dsp:txBody>
      <dsp:txXfrm>
        <a:off x="2657475" y="2070"/>
        <a:ext cx="2000249" cy="1200149"/>
      </dsp:txXfrm>
    </dsp:sp>
    <dsp:sp modelId="{4F5AE6E3-702C-481D-8944-81219EF3BBBC}">
      <dsp:nvSpPr>
        <dsp:cNvPr id="0" name=""/>
        <dsp:cNvSpPr/>
      </dsp:nvSpPr>
      <dsp:spPr>
        <a:xfrm>
          <a:off x="1197292" y="1200420"/>
          <a:ext cx="4920614" cy="429457"/>
        </a:xfrm>
        <a:custGeom>
          <a:avLst/>
          <a:gdLst/>
          <a:ahLst/>
          <a:cxnLst/>
          <a:rect l="0" t="0" r="0" b="0"/>
          <a:pathLst>
            <a:path>
              <a:moveTo>
                <a:pt x="4920614" y="0"/>
              </a:moveTo>
              <a:lnTo>
                <a:pt x="4920614" y="231828"/>
              </a:lnTo>
              <a:lnTo>
                <a:pt x="0" y="231828"/>
              </a:lnTo>
              <a:lnTo>
                <a:pt x="0" y="429457"/>
              </a:lnTo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4048" y="1412848"/>
        <a:ext cx="247103" cy="4600"/>
      </dsp:txXfrm>
    </dsp:sp>
    <dsp:sp modelId="{EC153064-EAE5-46E9-AB98-45CFFE446F8F}">
      <dsp:nvSpPr>
        <dsp:cNvPr id="0" name=""/>
        <dsp:cNvSpPr/>
      </dsp:nvSpPr>
      <dsp:spPr>
        <a:xfrm>
          <a:off x="5117782" y="2070"/>
          <a:ext cx="2000249" cy="1200149"/>
        </a:xfrm>
        <a:prstGeom prst="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014" tIns="102883" rIns="98014" bIns="10288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/>
            <a:t>Update Status</a:t>
          </a:r>
          <a:endParaRPr lang="en-US" sz="2200" kern="1200"/>
        </a:p>
      </dsp:txBody>
      <dsp:txXfrm>
        <a:off x="5117782" y="2070"/>
        <a:ext cx="2000249" cy="1200149"/>
      </dsp:txXfrm>
    </dsp:sp>
    <dsp:sp modelId="{2AC9809F-72CC-4B18-9CF0-CF1FCC72D02C}">
      <dsp:nvSpPr>
        <dsp:cNvPr id="0" name=""/>
        <dsp:cNvSpPr/>
      </dsp:nvSpPr>
      <dsp:spPr>
        <a:xfrm>
          <a:off x="2195617" y="2216632"/>
          <a:ext cx="4294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457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8844" y="2260052"/>
        <a:ext cx="23002" cy="4600"/>
      </dsp:txXfrm>
    </dsp:sp>
    <dsp:sp modelId="{D9776006-821B-4F09-84F7-F942DFA1ECD1}">
      <dsp:nvSpPr>
        <dsp:cNvPr id="0" name=""/>
        <dsp:cNvSpPr/>
      </dsp:nvSpPr>
      <dsp:spPr>
        <a:xfrm>
          <a:off x="197167" y="1662277"/>
          <a:ext cx="2000249" cy="1200149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014" tIns="102883" rIns="98014" bIns="10288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/>
            <a:t>Execute Operating Mode</a:t>
          </a:r>
          <a:endParaRPr lang="en-US" sz="2200" kern="1200"/>
        </a:p>
      </dsp:txBody>
      <dsp:txXfrm>
        <a:off x="197167" y="1662277"/>
        <a:ext cx="2000249" cy="1200149"/>
      </dsp:txXfrm>
    </dsp:sp>
    <dsp:sp modelId="{7E616637-26F2-4364-8FAB-D3FE40B2A13B}">
      <dsp:nvSpPr>
        <dsp:cNvPr id="0" name=""/>
        <dsp:cNvSpPr/>
      </dsp:nvSpPr>
      <dsp:spPr>
        <a:xfrm>
          <a:off x="4655924" y="2216632"/>
          <a:ext cx="4294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457" y="45720"/>
              </a:lnTo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9152" y="2260052"/>
        <a:ext cx="23002" cy="4600"/>
      </dsp:txXfrm>
    </dsp:sp>
    <dsp:sp modelId="{897896BB-C258-4598-B2A1-03F85B5D4F40}">
      <dsp:nvSpPr>
        <dsp:cNvPr id="0" name=""/>
        <dsp:cNvSpPr/>
      </dsp:nvSpPr>
      <dsp:spPr>
        <a:xfrm>
          <a:off x="2657475" y="1662277"/>
          <a:ext cx="2000249" cy="1200149"/>
        </a:xfrm>
        <a:prstGeom prst="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014" tIns="102883" rIns="98014" bIns="10288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Movement</a:t>
          </a:r>
          <a:endParaRPr lang="en-US" sz="2200" kern="1200"/>
        </a:p>
      </dsp:txBody>
      <dsp:txXfrm>
        <a:off x="2657475" y="1662277"/>
        <a:ext cx="2000249" cy="1200149"/>
      </dsp:txXfrm>
    </dsp:sp>
    <dsp:sp modelId="{6688EA02-7166-4750-9C09-9ECF3D29F1B7}">
      <dsp:nvSpPr>
        <dsp:cNvPr id="0" name=""/>
        <dsp:cNvSpPr/>
      </dsp:nvSpPr>
      <dsp:spPr>
        <a:xfrm>
          <a:off x="1197292" y="2860627"/>
          <a:ext cx="4920614" cy="429457"/>
        </a:xfrm>
        <a:custGeom>
          <a:avLst/>
          <a:gdLst/>
          <a:ahLst/>
          <a:cxnLst/>
          <a:rect l="0" t="0" r="0" b="0"/>
          <a:pathLst>
            <a:path>
              <a:moveTo>
                <a:pt x="4920614" y="0"/>
              </a:moveTo>
              <a:lnTo>
                <a:pt x="4920614" y="231828"/>
              </a:lnTo>
              <a:lnTo>
                <a:pt x="0" y="231828"/>
              </a:lnTo>
              <a:lnTo>
                <a:pt x="0" y="429457"/>
              </a:lnTo>
            </a:path>
          </a:pathLst>
        </a:custGeom>
        <a:noFill/>
        <a:ln w="635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4048" y="3073056"/>
        <a:ext cx="247103" cy="4600"/>
      </dsp:txXfrm>
    </dsp:sp>
    <dsp:sp modelId="{54ACE794-1644-4CCE-ADD2-00674CD2156C}">
      <dsp:nvSpPr>
        <dsp:cNvPr id="0" name=""/>
        <dsp:cNvSpPr/>
      </dsp:nvSpPr>
      <dsp:spPr>
        <a:xfrm>
          <a:off x="5117782" y="1662277"/>
          <a:ext cx="2000249" cy="1200149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014" tIns="102883" rIns="98014" bIns="10288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Wirte Serial Communication</a:t>
          </a:r>
          <a:endParaRPr lang="en-US" sz="2200" kern="1200"/>
        </a:p>
      </dsp:txBody>
      <dsp:txXfrm>
        <a:off x="5117782" y="1662277"/>
        <a:ext cx="2000249" cy="1200149"/>
      </dsp:txXfrm>
    </dsp:sp>
    <dsp:sp modelId="{88A7FBBD-EFD4-4753-908F-597721E21883}">
      <dsp:nvSpPr>
        <dsp:cNvPr id="0" name=""/>
        <dsp:cNvSpPr/>
      </dsp:nvSpPr>
      <dsp:spPr>
        <a:xfrm>
          <a:off x="2195617" y="3876840"/>
          <a:ext cx="4294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457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8844" y="3920260"/>
        <a:ext cx="23002" cy="4600"/>
      </dsp:txXfrm>
    </dsp:sp>
    <dsp:sp modelId="{ABCE0C4B-70C0-41B0-8EE0-4037C107349B}">
      <dsp:nvSpPr>
        <dsp:cNvPr id="0" name=""/>
        <dsp:cNvSpPr/>
      </dsp:nvSpPr>
      <dsp:spPr>
        <a:xfrm>
          <a:off x="197167" y="3322485"/>
          <a:ext cx="2000249" cy="1200149"/>
        </a:xfrm>
        <a:prstGeom prst="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014" tIns="102883" rIns="98014" bIns="10288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Write Digital Outputs</a:t>
          </a:r>
          <a:endParaRPr lang="en-US" sz="2200" kern="1200" dirty="0"/>
        </a:p>
      </dsp:txBody>
      <dsp:txXfrm>
        <a:off x="197167" y="3322485"/>
        <a:ext cx="2000249" cy="1200149"/>
      </dsp:txXfrm>
    </dsp:sp>
    <dsp:sp modelId="{D6449B44-EFD4-4E57-B7E9-458A02189B07}">
      <dsp:nvSpPr>
        <dsp:cNvPr id="0" name=""/>
        <dsp:cNvSpPr/>
      </dsp:nvSpPr>
      <dsp:spPr>
        <a:xfrm>
          <a:off x="2657475" y="3322485"/>
          <a:ext cx="2000249" cy="120014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014" tIns="102883" rIns="98014" bIns="10288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Reset HMI Variables</a:t>
          </a:r>
          <a:endParaRPr lang="en-US" sz="2200" kern="1200" dirty="0"/>
        </a:p>
      </dsp:txBody>
      <dsp:txXfrm>
        <a:off x="2657475" y="3322485"/>
        <a:ext cx="2000249" cy="1200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20052-E9A6-41F7-A2C3-A81FD8A9E260}">
      <dsp:nvSpPr>
        <dsp:cNvPr id="0" name=""/>
        <dsp:cNvSpPr/>
      </dsp:nvSpPr>
      <dsp:spPr>
        <a:xfrm>
          <a:off x="0" y="796460"/>
          <a:ext cx="7161017" cy="335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5774" tIns="1083056" rIns="555774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Off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Auto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Hand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Insp</a:t>
          </a:r>
        </a:p>
      </dsp:txBody>
      <dsp:txXfrm>
        <a:off x="0" y="796460"/>
        <a:ext cx="7161017" cy="3357900"/>
      </dsp:txXfrm>
    </dsp:sp>
    <dsp:sp modelId="{06591782-7174-4017-B31A-267137220836}">
      <dsp:nvSpPr>
        <dsp:cNvPr id="0" name=""/>
        <dsp:cNvSpPr/>
      </dsp:nvSpPr>
      <dsp:spPr>
        <a:xfrm>
          <a:off x="358050" y="14470"/>
          <a:ext cx="5012711" cy="1535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9469" tIns="0" rIns="189469" bIns="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Operating Mode</a:t>
          </a:r>
        </a:p>
      </dsp:txBody>
      <dsp:txXfrm>
        <a:off x="432984" y="89404"/>
        <a:ext cx="4862843" cy="1385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28993-8608-4C9A-959A-2E8194BEB680}" type="datetimeFigureOut">
              <a:rPr lang="de-CH" smtClean="0"/>
              <a:t>17.03.2019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87C0D-BC54-4614-B60B-A7A1848C0B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9317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Ein Projekt von: Luca </a:t>
            </a:r>
            <a:r>
              <a:rPr lang="de-CH" dirty="0" err="1"/>
              <a:t>Schäfli</a:t>
            </a:r>
            <a:endParaRPr lang="de-CH" dirty="0"/>
          </a:p>
          <a:p>
            <a:r>
              <a:rPr lang="de-CH" dirty="0"/>
              <a:t>	  Marc Hochuli</a:t>
            </a:r>
          </a:p>
          <a:p>
            <a:r>
              <a:rPr lang="de-CH" dirty="0"/>
              <a:t>	  Nico Müller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064A3-3426-4A2A-B488-DDE20E3F0EE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623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8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0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0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8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2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2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0867A-C3DB-4861-B28A-9493709EB757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95971-3FD7-48BC-866C-45D5680446A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0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B9085-B9D0-4E84-983F-A03C57934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5750" y="0"/>
            <a:ext cx="4000500" cy="1657350"/>
          </a:xfrm>
        </p:spPr>
        <p:txBody>
          <a:bodyPr>
            <a:noAutofit/>
          </a:bodyPr>
          <a:lstStyle/>
          <a:p>
            <a:r>
              <a:rPr lang="de-CH" sz="12000" b="1" dirty="0">
                <a:latin typeface="Bahnschrift SemiLight SemiConde" panose="020B0502040204020203" pitchFamily="34" charset="0"/>
              </a:rPr>
              <a:t>GEM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9C6D186-F139-4D3A-A193-B0B10A8B1A7C}"/>
              </a:ext>
            </a:extLst>
          </p:cNvPr>
          <p:cNvSpPr/>
          <p:nvPr/>
        </p:nvSpPr>
        <p:spPr>
          <a:xfrm>
            <a:off x="8983051" y="5926869"/>
            <a:ext cx="3208949" cy="931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>
                <a:latin typeface="Goudy Old Style" panose="02020502050305020303" pitchFamily="18" charset="0"/>
              </a:rPr>
              <a:t>Ein Projekt von:  Luca </a:t>
            </a:r>
            <a:r>
              <a:rPr lang="de-CH" dirty="0" err="1">
                <a:latin typeface="Goudy Old Style" panose="02020502050305020303" pitchFamily="18" charset="0"/>
              </a:rPr>
              <a:t>Schäfli</a:t>
            </a:r>
            <a:endParaRPr lang="de-CH" dirty="0">
              <a:latin typeface="Goudy Old Style" panose="02020502050305020303" pitchFamily="18" charset="0"/>
            </a:endParaRPr>
          </a:p>
          <a:p>
            <a:r>
              <a:rPr lang="de-CH" dirty="0">
                <a:latin typeface="Goudy Old Style" panose="02020502050305020303" pitchFamily="18" charset="0"/>
              </a:rPr>
              <a:t>	            Marc Hochuli</a:t>
            </a:r>
          </a:p>
          <a:p>
            <a:r>
              <a:rPr lang="de-CH" dirty="0">
                <a:latin typeface="Goudy Old Style" panose="02020502050305020303" pitchFamily="18" charset="0"/>
              </a:rPr>
              <a:t>	            Nico Müller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89DF793-8D7C-47E0-9BD2-DDAD81FD4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238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7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C59F8-B398-5944-8753-DB9E5C33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Stepper motors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CD14A9-C247-5248-A95B-C92D0D4F9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48" y="1924270"/>
            <a:ext cx="10515600" cy="1329886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C0DD7A0-8DD8-2741-BFF2-D88576B8C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6" y="4423006"/>
            <a:ext cx="10527452" cy="14049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B812BBE-FEDA-854F-9F2C-59BE507E2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263650"/>
            <a:ext cx="65024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4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7" y="643468"/>
            <a:ext cx="3363974" cy="1346698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Development Environment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Variables Definition</a:t>
            </a:r>
          </a:p>
          <a:p>
            <a:r>
              <a:rPr lang="en-US" sz="2000">
                <a:solidFill>
                  <a:schemeClr val="bg1"/>
                </a:solidFill>
              </a:rPr>
              <a:t>Keywords</a:t>
            </a:r>
          </a:p>
          <a:p>
            <a:r>
              <a:rPr lang="en-US" sz="2000">
                <a:solidFill>
                  <a:schemeClr val="bg1"/>
                </a:solidFill>
              </a:rPr>
              <a:t>Void setup</a:t>
            </a:r>
          </a:p>
          <a:p>
            <a:r>
              <a:rPr lang="en-US" sz="2000">
                <a:solidFill>
                  <a:schemeClr val="bg1"/>
                </a:solidFill>
              </a:rPr>
              <a:t>Void loop</a:t>
            </a:r>
          </a:p>
          <a:p>
            <a:r>
              <a:rPr lang="en-US" sz="2000">
                <a:solidFill>
                  <a:schemeClr val="bg1"/>
                </a:solidFill>
              </a:rPr>
              <a:t>Statements</a:t>
            </a:r>
          </a:p>
          <a:p>
            <a:r>
              <a:rPr lang="en-US" sz="2000">
                <a:solidFill>
                  <a:schemeClr val="bg1"/>
                </a:solidFill>
              </a:rPr>
              <a:t>{}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0273" y="1340507"/>
            <a:ext cx="6488260" cy="4168707"/>
          </a:xfrm>
          <a:prstGeom prst="rect">
            <a:avLst/>
          </a:prstGeom>
        </p:spPr>
      </p:pic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CC9F5371-7F4A-4E56-9016-DA01C69D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2059618"/>
            <a:ext cx="2450236" cy="479395"/>
          </a:xfrm>
        </p:spPr>
        <p:txBody>
          <a:bodyPr>
            <a:norm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Arduino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2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5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Development Environment</a:t>
            </a:r>
          </a:p>
        </p:txBody>
      </p:sp>
      <p:pic>
        <p:nvPicPr>
          <p:cNvPr id="8" name="Inhaltsplatzhalt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615" y="1487272"/>
            <a:ext cx="8298676" cy="4522779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A353362E-9795-4068-A10A-C46646F1FFD4}"/>
              </a:ext>
            </a:extLst>
          </p:cNvPr>
          <p:cNvSpPr/>
          <p:nvPr/>
        </p:nvSpPr>
        <p:spPr>
          <a:xfrm>
            <a:off x="3681615" y="1884539"/>
            <a:ext cx="1121204" cy="1986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3C34570-4C5B-4116-9D4B-4C375863711F}"/>
              </a:ext>
            </a:extLst>
          </p:cNvPr>
          <p:cNvSpPr/>
          <p:nvPr/>
        </p:nvSpPr>
        <p:spPr>
          <a:xfrm>
            <a:off x="10520038" y="1884539"/>
            <a:ext cx="1443595" cy="906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72E5F48-768F-47D2-A5D0-3D786531B2C7}"/>
              </a:ext>
            </a:extLst>
          </p:cNvPr>
          <p:cNvSpPr/>
          <p:nvPr/>
        </p:nvSpPr>
        <p:spPr>
          <a:xfrm>
            <a:off x="10520037" y="2790550"/>
            <a:ext cx="1443595" cy="3219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9B82CBF-4947-4097-AD82-D29FAAF16842}"/>
              </a:ext>
            </a:extLst>
          </p:cNvPr>
          <p:cNvSpPr/>
          <p:nvPr/>
        </p:nvSpPr>
        <p:spPr>
          <a:xfrm>
            <a:off x="7696940" y="4829452"/>
            <a:ext cx="2823096" cy="1180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3CF5ABD-6BF6-4D6D-8284-A402F2E5FE72}"/>
              </a:ext>
            </a:extLst>
          </p:cNvPr>
          <p:cNvSpPr/>
          <p:nvPr/>
        </p:nvSpPr>
        <p:spPr>
          <a:xfrm>
            <a:off x="6824174" y="1025607"/>
            <a:ext cx="2013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2400" b="1" dirty="0" err="1"/>
              <a:t>Nextion</a:t>
            </a:r>
            <a:r>
              <a:rPr lang="de-CH" sz="2400" b="1" dirty="0"/>
              <a:t> Editor</a:t>
            </a:r>
            <a:endParaRPr lang="en-US" sz="2400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3B19D90-9460-4476-AD95-A8EC14F2FAA3}"/>
              </a:ext>
            </a:extLst>
          </p:cNvPr>
          <p:cNvSpPr/>
          <p:nvPr/>
        </p:nvSpPr>
        <p:spPr>
          <a:xfrm>
            <a:off x="4802819" y="4829451"/>
            <a:ext cx="2894121" cy="1180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88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Software - Structure</a:t>
            </a:r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CFBF2B86-CCC7-4AB5-8BF9-6B45F20C115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42832508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349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- 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Operating Modes</a:t>
            </a:r>
          </a:p>
        </p:txBody>
      </p: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2FE9994C-DDB4-4C86-AA55-ACCD89CFA80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6740802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296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5460" y="1412488"/>
            <a:ext cx="3091930" cy="4363844"/>
          </a:xfrm>
        </p:spPr>
        <p:txBody>
          <a:bodyPr anchor="t">
            <a:normAutofit/>
          </a:bodyPr>
          <a:lstStyle/>
          <a:p>
            <a:r>
              <a:rPr lang="de-CH" sz="4000" dirty="0">
                <a:solidFill>
                  <a:srgbClr val="FFFFFF"/>
                </a:solidFill>
              </a:rPr>
              <a:t>Software – </a:t>
            </a:r>
            <a:br>
              <a:rPr lang="de-CH" sz="4000" dirty="0">
                <a:solidFill>
                  <a:srgbClr val="FFFFFF"/>
                </a:solidFill>
              </a:rPr>
            </a:br>
            <a:r>
              <a:rPr lang="de-CH" sz="4000" dirty="0" err="1">
                <a:solidFill>
                  <a:srgbClr val="FFFFFF"/>
                </a:solidFill>
              </a:rPr>
              <a:t>Grafcet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nhaltsplatzhalter 4" descr="C:\Users\b7schal\Documents\GitHub\GEM\70_Software\StateMachine.PNG">
            <a:extLst>
              <a:ext uri="{FF2B5EF4-FFF2-40B4-BE49-F238E27FC236}">
                <a16:creationId xmlns:a16="http://schemas.microsoft.com/office/drawing/2014/main" id="{64F95C52-9606-4313-A9D4-8C5061119BC6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623" y="753035"/>
            <a:ext cx="6325038" cy="5567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20C2CA2-125F-47C5-AFA4-26D721640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68" y="753035"/>
            <a:ext cx="4672405" cy="555976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A0358E8-0381-49A3-A723-789B488FE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46122"/>
            <a:ext cx="3939342" cy="56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7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8515DC8-3701-44EB-999C-D5402B90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152" y="0"/>
            <a:ext cx="8981524" cy="6858000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C83296-5C49-406B-9712-E3EBE0B1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17" y="32266"/>
            <a:ext cx="10007966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dirty="0"/>
              <a:t>Software - HMI</a:t>
            </a:r>
          </a:p>
        </p:txBody>
      </p:sp>
      <p:pic>
        <p:nvPicPr>
          <p:cNvPr id="16" name="Inhaltsplatzhalter 5">
            <a:extLst>
              <a:ext uri="{FF2B5EF4-FFF2-40B4-BE49-F238E27FC236}">
                <a16:creationId xmlns:a16="http://schemas.microsoft.com/office/drawing/2014/main" id="{E4AA71CE-B310-4C44-B1A2-E81F0665A1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60" y="1209592"/>
            <a:ext cx="4473057" cy="2700503"/>
          </a:xfrm>
        </p:spPr>
      </p:pic>
      <p:pic>
        <p:nvPicPr>
          <p:cNvPr id="17" name="Inhaltsplatzhalter 7">
            <a:extLst>
              <a:ext uri="{FF2B5EF4-FFF2-40B4-BE49-F238E27FC236}">
                <a16:creationId xmlns:a16="http://schemas.microsoft.com/office/drawing/2014/main" id="{59B165BA-04CC-4C8D-8D46-8E3F93F670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9591"/>
            <a:ext cx="4487848" cy="2700504"/>
          </a:xfr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001E4BC-83ED-4B38-A61C-E07FEB4C2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60" y="3910095"/>
            <a:ext cx="4491540" cy="270050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3296863-D399-4C09-8A44-CBD294545F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092" y="3910095"/>
            <a:ext cx="4498983" cy="2700503"/>
          </a:xfrm>
          <a:prstGeom prst="rect">
            <a:avLst/>
          </a:prstGeom>
        </p:spPr>
      </p:pic>
      <p:sp>
        <p:nvSpPr>
          <p:cNvPr id="21" name="Halber Rahmen 20">
            <a:extLst>
              <a:ext uri="{FF2B5EF4-FFF2-40B4-BE49-F238E27FC236}">
                <a16:creationId xmlns:a16="http://schemas.microsoft.com/office/drawing/2014/main" id="{0404610E-A74F-48A0-85DD-CD55E76E233C}"/>
              </a:ext>
            </a:extLst>
          </p:cNvPr>
          <p:cNvSpPr/>
          <p:nvPr/>
        </p:nvSpPr>
        <p:spPr>
          <a:xfrm rot="16200000">
            <a:off x="6968297" y="296030"/>
            <a:ext cx="2748047" cy="4575164"/>
          </a:xfrm>
          <a:prstGeom prst="halfFrame">
            <a:avLst>
              <a:gd name="adj1" fmla="val 2434"/>
              <a:gd name="adj2" fmla="val 179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2" name="Halber Rahmen 21">
            <a:extLst>
              <a:ext uri="{FF2B5EF4-FFF2-40B4-BE49-F238E27FC236}">
                <a16:creationId xmlns:a16="http://schemas.microsoft.com/office/drawing/2014/main" id="{5B59A9DA-BE43-42BB-8FC5-79603B3F8752}"/>
              </a:ext>
            </a:extLst>
          </p:cNvPr>
          <p:cNvSpPr/>
          <p:nvPr/>
        </p:nvSpPr>
        <p:spPr>
          <a:xfrm rot="5400000">
            <a:off x="2460583" y="2991815"/>
            <a:ext cx="2748047" cy="4575164"/>
          </a:xfrm>
          <a:prstGeom prst="halfFrame">
            <a:avLst>
              <a:gd name="adj1" fmla="val 2434"/>
              <a:gd name="adj2" fmla="val 1794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13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3649E6-E936-4CCB-9BB7-50181BB8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 - Communication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70AFE2E-CF17-4545-93CB-FCBFECDE7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Arduino Mega Serial Ports</a:t>
            </a:r>
          </a:p>
          <a:p>
            <a:r>
              <a:rPr lang="en-US" sz="2000">
                <a:solidFill>
                  <a:schemeClr val="bg1"/>
                </a:solidFill>
              </a:rPr>
              <a:t>Tx / Rx</a:t>
            </a:r>
          </a:p>
          <a:p>
            <a:r>
              <a:rPr lang="en-US" sz="2000">
                <a:solidFill>
                  <a:schemeClr val="bg1"/>
                </a:solidFill>
              </a:rPr>
              <a:t>Serial Monitor</a:t>
            </a:r>
          </a:p>
          <a:p>
            <a:r>
              <a:rPr lang="en-US" sz="2000">
                <a:solidFill>
                  <a:schemeClr val="bg1"/>
                </a:solidFill>
              </a:rPr>
              <a:t>Serial.println(variable);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arduino mega">
            <a:extLst>
              <a:ext uri="{FF2B5EF4-FFF2-40B4-BE49-F238E27FC236}">
                <a16:creationId xmlns:a16="http://schemas.microsoft.com/office/drawing/2014/main" id="{A71222E5-A67B-4FFC-8898-28A991AE2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2" b="15593"/>
          <a:stretch/>
        </p:blipFill>
        <p:spPr bwMode="auto">
          <a:xfrm>
            <a:off x="5575178" y="710214"/>
            <a:ext cx="4972050" cy="244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arduino mega">
            <a:extLst>
              <a:ext uri="{FF2B5EF4-FFF2-40B4-BE49-F238E27FC236}">
                <a16:creationId xmlns:a16="http://schemas.microsoft.com/office/drawing/2014/main" id="{51F5A109-5EF4-4E3E-ACD9-925DBC427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4" t="15177" b="42025"/>
          <a:stretch/>
        </p:blipFill>
        <p:spPr bwMode="auto">
          <a:xfrm>
            <a:off x="6116085" y="643467"/>
            <a:ext cx="4451228" cy="22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itead.cc/media/catalog/product/i/m/im150416002_3.jpg">
            <a:extLst>
              <a:ext uri="{FF2B5EF4-FFF2-40B4-BE49-F238E27FC236}">
                <a16:creationId xmlns:a16="http://schemas.microsoft.com/office/drawing/2014/main" id="{CDB40DA2-7FA0-48C3-99A1-8B8E81B3B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1" b="19546"/>
          <a:stretch/>
        </p:blipFill>
        <p:spPr bwMode="auto">
          <a:xfrm>
            <a:off x="5297764" y="3429000"/>
            <a:ext cx="5533043" cy="295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0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3649E6-E936-4CCB-9BB7-50181BB8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 - Communication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70AFE2E-CF17-4545-93CB-FCBFECDE7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bg1"/>
                </a:solidFill>
              </a:rPr>
              <a:t>65  02  16  01  FF FF FF</a:t>
            </a:r>
          </a:p>
          <a:p>
            <a:r>
              <a:rPr lang="en-US" sz="1700" dirty="0">
                <a:solidFill>
                  <a:schemeClr val="bg1"/>
                </a:solidFill>
              </a:rPr>
              <a:t>65: Starting  Sequence</a:t>
            </a:r>
          </a:p>
          <a:p>
            <a:r>
              <a:rPr lang="en-US" sz="1700" dirty="0">
                <a:solidFill>
                  <a:schemeClr val="bg1"/>
                </a:solidFill>
              </a:rPr>
              <a:t>02: Page number</a:t>
            </a:r>
          </a:p>
          <a:p>
            <a:r>
              <a:rPr lang="en-US" sz="1700" dirty="0">
                <a:solidFill>
                  <a:schemeClr val="bg1"/>
                </a:solidFill>
              </a:rPr>
              <a:t>16: Object ID</a:t>
            </a:r>
          </a:p>
          <a:p>
            <a:r>
              <a:rPr lang="en-US" sz="1700" dirty="0">
                <a:solidFill>
                  <a:schemeClr val="bg1"/>
                </a:solidFill>
              </a:rPr>
              <a:t>01: State of the pushbutton </a:t>
            </a:r>
          </a:p>
          <a:p>
            <a:r>
              <a:rPr lang="en-US" sz="1700" dirty="0">
                <a:solidFill>
                  <a:schemeClr val="bg1"/>
                </a:solidFill>
              </a:rPr>
              <a:t>FF: End Sequence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2AE488A9-6E4D-4784-A9F7-FC1B7D5FBA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718440"/>
            <a:ext cx="6250769" cy="32602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7618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5883A-5A4D-491D-B1EE-DEB8D599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Abbildungsverzeichnis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0A8569-9B6F-48E5-AFE0-C3F68D11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Arduino </a:t>
            </a:r>
            <a:r>
              <a:rPr lang="de-CH" dirty="0" err="1"/>
              <a:t>Mega</a:t>
            </a:r>
            <a:r>
              <a:rPr lang="de-CH" dirty="0"/>
              <a:t>: https://images-na.ssl-images-amazon.com/images/I/71WYcNLIVpL._SX522_.jpg</a:t>
            </a:r>
          </a:p>
          <a:p>
            <a:r>
              <a:rPr lang="de-CH" dirty="0" err="1"/>
              <a:t>Nextion</a:t>
            </a:r>
            <a:r>
              <a:rPr lang="de-CH" dirty="0"/>
              <a:t> HMI: https://cdn.itead.cc/media/catalog/product/i/m/im150416002_3.jpg</a:t>
            </a:r>
          </a:p>
        </p:txBody>
      </p:sp>
    </p:spTree>
    <p:extLst>
      <p:ext uri="{BB962C8B-B14F-4D97-AF65-F5344CB8AC3E}">
        <p14:creationId xmlns:p14="http://schemas.microsoft.com/office/powerpoint/2010/main" val="164835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1A157-818F-6547-B289-3ED4BD6F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Content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6D98A-3F3F-B94E-AD2F-25D3B958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Timetable</a:t>
            </a:r>
          </a:p>
          <a:p>
            <a:r>
              <a:rPr lang="en-GB" dirty="0"/>
              <a:t>CAD and mechanical components</a:t>
            </a:r>
          </a:p>
          <a:p>
            <a:r>
              <a:rPr lang="en-GB" dirty="0"/>
              <a:t>Schematics and electrical components</a:t>
            </a:r>
          </a:p>
          <a:p>
            <a:r>
              <a:rPr lang="en-GB" dirty="0"/>
              <a:t>Stepper motors</a:t>
            </a:r>
          </a:p>
          <a:p>
            <a:r>
              <a:rPr lang="en-GB" dirty="0"/>
              <a:t>Software</a:t>
            </a:r>
          </a:p>
          <a:p>
            <a:r>
              <a:rPr lang="en-GB" dirty="0"/>
              <a:t>Gem in Action </a:t>
            </a:r>
          </a:p>
          <a:p>
            <a:r>
              <a:rPr lang="en-GB" dirty="0"/>
              <a:t>Final statement</a:t>
            </a:r>
          </a:p>
        </p:txBody>
      </p:sp>
    </p:spTree>
    <p:extLst>
      <p:ext uri="{BB962C8B-B14F-4D97-AF65-F5344CB8AC3E}">
        <p14:creationId xmlns:p14="http://schemas.microsoft.com/office/powerpoint/2010/main" val="97292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076C7-1676-6D4A-BBE4-CD783E25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Timetable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4195D2-9F07-C740-AE36-F0498EC8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86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B6598-81F5-BF45-96A0-43650961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CAD and mechanical components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3CA90B-4FE2-E34D-8DFF-B933836A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92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35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8A074B-9716-0848-9EA9-445D1A73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Schematics and electrical components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DD28FDE-1C62-504B-B962-9797E3C53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70847"/>
            <a:ext cx="7188199" cy="431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1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F26438-4EDE-4445-B8CA-31137810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Schematics and electrical components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603B0F-7146-0645-8796-FAA21DBDF6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93745"/>
            <a:ext cx="3425609" cy="3425609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2252435-4F72-8A44-B080-1B8F4F54E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019053"/>
            <a:ext cx="3433324" cy="257499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FB34DFBF-7B92-9B44-8EBC-97FB590C38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616905"/>
            <a:ext cx="3423916" cy="342391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8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280095-0440-BF4E-B2E8-0FED9E73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Schematics and electrical components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54800A30-F963-E840-99B0-81DBED383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00" y="2426818"/>
            <a:ext cx="3423450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F1021E-B45A-E94A-BA3F-426CD887A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51" y="2426818"/>
            <a:ext cx="543896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0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6E1EF2-C8C2-FA48-8406-329FFF2A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Stepper motors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CBC12707-38D2-F646-932A-34D24D2BD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572490"/>
            <a:ext cx="3425609" cy="146811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5F7113B-BA6E-9947-89CB-4F9FE6E0C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570837"/>
            <a:ext cx="3433324" cy="1471424"/>
          </a:xfrm>
          <a:prstGeom prst="rect">
            <a:avLst/>
          </a:prstGeom>
        </p:spPr>
      </p:pic>
      <p:cxnSp>
        <p:nvCxnSpPr>
          <p:cNvPr id="31" name="Straight Connector 2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3C1C13D2-F85D-FD42-86AF-481046B4D5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1186132"/>
            <a:ext cx="3423916" cy="228546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31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880A4C-FD5E-F546-A60E-E42C1603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Stepper motors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1DB839-1E70-3543-B5C2-61B922639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03519"/>
            <a:ext cx="7188199" cy="42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Breitbild</PresentationFormat>
  <Paragraphs>66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Bahnschrift SemiLight SemiConde</vt:lpstr>
      <vt:lpstr>Calibri</vt:lpstr>
      <vt:lpstr>Calibri Light</vt:lpstr>
      <vt:lpstr>Goudy Old Style</vt:lpstr>
      <vt:lpstr>Office</vt:lpstr>
      <vt:lpstr>GEM</vt:lpstr>
      <vt:lpstr>Content</vt:lpstr>
      <vt:lpstr>Timetable</vt:lpstr>
      <vt:lpstr>CAD and mechanical components</vt:lpstr>
      <vt:lpstr>Schematics and electrical components</vt:lpstr>
      <vt:lpstr>Schematics and electrical components</vt:lpstr>
      <vt:lpstr>Schematics and electrical components</vt:lpstr>
      <vt:lpstr>Stepper motors</vt:lpstr>
      <vt:lpstr>Stepper motors</vt:lpstr>
      <vt:lpstr>Stepper motors</vt:lpstr>
      <vt:lpstr>Development Environment</vt:lpstr>
      <vt:lpstr>Development Environment</vt:lpstr>
      <vt:lpstr>Software - Structure</vt:lpstr>
      <vt:lpstr>Software -  Operating Modes</vt:lpstr>
      <vt:lpstr>Software –  Grafcet</vt:lpstr>
      <vt:lpstr>Software - HMI</vt:lpstr>
      <vt:lpstr>Software - Communication</vt:lpstr>
      <vt:lpstr>Software - Communication</vt:lpstr>
      <vt:lpstr>Abbildungsverzeichnis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</dc:title>
  <dc:creator>Luca Schaefli</dc:creator>
  <cp:lastModifiedBy>Luca Schaefli</cp:lastModifiedBy>
  <cp:revision>3</cp:revision>
  <dcterms:created xsi:type="dcterms:W3CDTF">2019-03-17T14:44:27Z</dcterms:created>
  <dcterms:modified xsi:type="dcterms:W3CDTF">2019-03-17T14:49:12Z</dcterms:modified>
</cp:coreProperties>
</file>