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867A-C3DB-4861-B28A-9493709EB75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de-CH" dirty="0" smtClean="0"/>
              <a:t>evelopment </a:t>
            </a:r>
            <a:r>
              <a:rPr lang="de-CH" dirty="0"/>
              <a:t>E</a:t>
            </a:r>
            <a:r>
              <a:rPr lang="de-CH" dirty="0" smtClean="0"/>
              <a:t>nvironment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9788" y="1446962"/>
            <a:ext cx="10515600" cy="407613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 smtClean="0"/>
              <a:t>Arduino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309579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CH" dirty="0" err="1" smtClean="0"/>
              <a:t>Nextion</a:t>
            </a:r>
            <a:r>
              <a:rPr lang="de-CH" dirty="0" smtClean="0"/>
              <a:t> Editor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Variabel Definition</a:t>
            </a:r>
          </a:p>
          <a:p>
            <a:r>
              <a:rPr lang="de-CH" dirty="0" smtClean="0"/>
              <a:t>Keywords</a:t>
            </a:r>
          </a:p>
          <a:p>
            <a:r>
              <a:rPr lang="de-CH" dirty="0" err="1" smtClean="0"/>
              <a:t>Void</a:t>
            </a:r>
            <a:r>
              <a:rPr lang="de-CH" dirty="0" smtClean="0"/>
              <a:t> </a:t>
            </a:r>
            <a:r>
              <a:rPr lang="de-CH" dirty="0" err="1" smtClean="0"/>
              <a:t>setup</a:t>
            </a:r>
            <a:endParaRPr lang="de-CH" dirty="0" smtClean="0"/>
          </a:p>
          <a:p>
            <a:r>
              <a:rPr lang="de-CH" dirty="0" err="1" smtClean="0"/>
              <a:t>Void</a:t>
            </a:r>
            <a:r>
              <a:rPr lang="de-CH" dirty="0" smtClean="0"/>
              <a:t> loop</a:t>
            </a:r>
          </a:p>
          <a:p>
            <a:r>
              <a:rPr lang="de-CH" dirty="0" smtClean="0"/>
              <a:t>Statements</a:t>
            </a:r>
          </a:p>
          <a:p>
            <a:r>
              <a:rPr lang="de-CH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de-CH" dirty="0" smtClean="0"/>
              <a:t>evelopment </a:t>
            </a:r>
            <a:r>
              <a:rPr lang="de-CH" dirty="0"/>
              <a:t>E</a:t>
            </a:r>
            <a:r>
              <a:rPr lang="de-CH" dirty="0" smtClean="0"/>
              <a:t>nvironment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9788" y="1304645"/>
            <a:ext cx="10515600" cy="533119"/>
          </a:xfrm>
        </p:spPr>
        <p:txBody>
          <a:bodyPr/>
          <a:lstStyle/>
          <a:p>
            <a:pPr algn="ctr"/>
            <a:r>
              <a:rPr lang="de-CH" dirty="0" err="1" smtClean="0"/>
              <a:t>Nextion</a:t>
            </a:r>
            <a:r>
              <a:rPr lang="de-CH" dirty="0" smtClean="0"/>
              <a:t> Editor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4811" y="1837764"/>
            <a:ext cx="8725553" cy="47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Operating Mode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Off</a:t>
            </a:r>
          </a:p>
          <a:p>
            <a:r>
              <a:rPr lang="de-CH" dirty="0" smtClean="0"/>
              <a:t>Auto</a:t>
            </a:r>
          </a:p>
          <a:p>
            <a:r>
              <a:rPr lang="de-CH" dirty="0" smtClean="0"/>
              <a:t>Hand</a:t>
            </a:r>
          </a:p>
          <a:p>
            <a:r>
              <a:rPr lang="de-CH" dirty="0" err="1" smtClean="0"/>
              <a:t>Insp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C:\Users\b7schal\Documents\GitHub\GEM\70_Software\StateMachine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52" y="2220543"/>
            <a:ext cx="450089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 Maschine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8" y="2065050"/>
            <a:ext cx="3767520" cy="44830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64" y="1924424"/>
            <a:ext cx="3297468" cy="47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Development Environment</vt:lpstr>
      <vt:lpstr>Development Environment</vt:lpstr>
      <vt:lpstr>Operating Mode</vt:lpstr>
      <vt:lpstr>State Maschine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Schäfli</dc:creator>
  <cp:lastModifiedBy>Luca Schäfli</cp:lastModifiedBy>
  <cp:revision>3</cp:revision>
  <dcterms:created xsi:type="dcterms:W3CDTF">2019-03-13T10:16:53Z</dcterms:created>
  <dcterms:modified xsi:type="dcterms:W3CDTF">2019-03-13T13:37:41Z</dcterms:modified>
</cp:coreProperties>
</file>