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8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72" r:id="rId13"/>
    <p:sldId id="266" r:id="rId14"/>
    <p:sldId id="274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5A90752-BD2E-4143-A65A-4D4F19504D8F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994DD18-5D6D-4751-8B09-4AC6A9F33294}" type="slidenum">
              <a:rPr lang="de-CH" smtClean="0"/>
              <a:t>‹Nr.›</a:t>
            </a:fld>
            <a:endParaRPr lang="de-CH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809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0752-BD2E-4143-A65A-4D4F19504D8F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DD18-5D6D-4751-8B09-4AC6A9F332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637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0752-BD2E-4143-A65A-4D4F19504D8F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DD18-5D6D-4751-8B09-4AC6A9F332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21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0752-BD2E-4143-A65A-4D4F19504D8F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DD18-5D6D-4751-8B09-4AC6A9F332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438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5A90752-BD2E-4143-A65A-4D4F19504D8F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994DD18-5D6D-4751-8B09-4AC6A9F33294}" type="slidenum">
              <a:rPr lang="de-CH" smtClean="0"/>
              <a:t>‹Nr.›</a:t>
            </a:fld>
            <a:endParaRPr lang="de-CH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10373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0752-BD2E-4143-A65A-4D4F19504D8F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DD18-5D6D-4751-8B09-4AC6A9F332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37499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0752-BD2E-4143-A65A-4D4F19504D8F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DD18-5D6D-4751-8B09-4AC6A9F332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82134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0752-BD2E-4143-A65A-4D4F19504D8F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DD18-5D6D-4751-8B09-4AC6A9F332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599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0752-BD2E-4143-A65A-4D4F19504D8F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DD18-5D6D-4751-8B09-4AC6A9F332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567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5A90752-BD2E-4143-A65A-4D4F19504D8F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994DD18-5D6D-4751-8B09-4AC6A9F33294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18789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5A90752-BD2E-4143-A65A-4D4F19504D8F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994DD18-5D6D-4751-8B09-4AC6A9F332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951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5A90752-BD2E-4143-A65A-4D4F19504D8F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994DD18-5D6D-4751-8B09-4AC6A9F33294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746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4BB3DB-1524-48A7-8082-5B944198F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6" y="1231506"/>
            <a:ext cx="6461812" cy="4394988"/>
          </a:xfrm>
        </p:spPr>
        <p:txBody>
          <a:bodyPr>
            <a:normAutofit/>
          </a:bodyPr>
          <a:lstStyle/>
          <a:p>
            <a:r>
              <a:rPr lang="de-CH" sz="4800" dirty="0"/>
              <a:t>Romantik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514D74-99FC-4F68-9C48-7CA40D905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2477" y="1231506"/>
            <a:ext cx="3662731" cy="4394988"/>
          </a:xfrm>
        </p:spPr>
        <p:txBody>
          <a:bodyPr anchor="ctr">
            <a:normAutofit/>
          </a:bodyPr>
          <a:lstStyle/>
          <a:p>
            <a:pPr algn="r"/>
            <a:r>
              <a:rPr lang="de-CH" dirty="0"/>
              <a:t>Kann spuren Aus Ihrer Kindheit Enthalten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34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0904F2EA-BFA9-4341-89BC-3979BDB561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1" r="9672"/>
          <a:stretch/>
        </p:blipFill>
        <p:spPr>
          <a:xfrm>
            <a:off x="7338646" y="10"/>
            <a:ext cx="4853354" cy="6857990"/>
          </a:xfrm>
          <a:prstGeom prst="rect">
            <a:avLst/>
          </a:prstGeom>
        </p:spPr>
      </p:pic>
      <p:sp>
        <p:nvSpPr>
          <p:cNvPr id="32" name="Freeform 10">
            <a:extLst>
              <a:ext uri="{FF2B5EF4-FFF2-40B4-BE49-F238E27FC236}">
                <a16:creationId xmlns:a16="http://schemas.microsoft.com/office/drawing/2014/main" id="{E1CE536E-134A-4A35-900B-30F927D5B5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0382D1-1594-4E3D-842E-04E1E5E757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Content Placeholder 19">
            <a:extLst>
              <a:ext uri="{FF2B5EF4-FFF2-40B4-BE49-F238E27FC236}">
                <a16:creationId xmlns:a16="http://schemas.microsoft.com/office/drawing/2014/main" id="{5AA1FECA-2667-45ED-B474-A94796F57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6015897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/>
              <a:t>“Der Sandmann”</a:t>
            </a:r>
          </a:p>
          <a:p>
            <a:r>
              <a:rPr lang="en-US"/>
              <a:t>“Der goldene Topf”</a:t>
            </a:r>
          </a:p>
          <a:p>
            <a:endParaRPr lang="en-US" dirty="0"/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58F5E2D9-8979-40CB-BEA8-7F32B598C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182504" cy="1492132"/>
          </a:xfrm>
        </p:spPr>
        <p:txBody>
          <a:bodyPr>
            <a:normAutofit/>
          </a:bodyPr>
          <a:lstStyle/>
          <a:p>
            <a:r>
              <a:rPr lang="de-CH"/>
              <a:t>Wichtige Vertreter E.T.A Hoffmann</a:t>
            </a:r>
            <a:endParaRPr lang="de-CH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AE9128F-FF2E-426F-9A98-11D6C390E08F}"/>
              </a:ext>
            </a:extLst>
          </p:cNvPr>
          <p:cNvSpPr/>
          <p:nvPr/>
        </p:nvSpPr>
        <p:spPr>
          <a:xfrm>
            <a:off x="11202305" y="13053"/>
            <a:ext cx="989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(Abb. 7) 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7498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4374AB-CF89-40EC-B114-F596F9AF9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Leitfrage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D3D7CD-8225-44AD-8DB1-B234DB3E5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Was hat die Romantik mit Ihrer Kindheit zu tun?</a:t>
            </a:r>
          </a:p>
        </p:txBody>
      </p:sp>
    </p:spTree>
    <p:extLst>
      <p:ext uri="{BB962C8B-B14F-4D97-AF65-F5344CB8AC3E}">
        <p14:creationId xmlns:p14="http://schemas.microsoft.com/office/powerpoint/2010/main" val="193509207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6">
            <a:extLst>
              <a:ext uri="{FF2B5EF4-FFF2-40B4-BE49-F238E27FC236}">
                <a16:creationId xmlns:a16="http://schemas.microsoft.com/office/drawing/2014/main" id="{BA15FC70-5D44-4EDC-917B-7183FDE6EE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4" name="Rectangle 66">
            <a:extLst>
              <a:ext uri="{FF2B5EF4-FFF2-40B4-BE49-F238E27FC236}">
                <a16:creationId xmlns:a16="http://schemas.microsoft.com/office/drawing/2014/main" id="{E0FDFFBE-5ED1-4C3A-BECC-06257E024B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68">
            <a:extLst>
              <a:ext uri="{FF2B5EF4-FFF2-40B4-BE49-F238E27FC236}">
                <a16:creationId xmlns:a16="http://schemas.microsoft.com/office/drawing/2014/main" id="{B8C7FBA7-C33F-4A38-A731-AE99FEBBF5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21191824-33CF-4D47-B839-74FAC59F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791" y="3176833"/>
            <a:ext cx="10318418" cy="25815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dirty="0" err="1"/>
              <a:t>Gebrüder</a:t>
            </a:r>
            <a:r>
              <a:rPr lang="en-US" sz="8800" dirty="0"/>
              <a:t> Grimm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68DE64-AE92-4C01-9527-D81C91791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3314" y="5830278"/>
            <a:ext cx="8045373" cy="545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“Die </a:t>
            </a:r>
            <a:r>
              <a:rPr lang="en-US" dirty="0" err="1">
                <a:solidFill>
                  <a:schemeClr val="bg2"/>
                </a:solidFill>
              </a:rPr>
              <a:t>väter</a:t>
            </a:r>
            <a:r>
              <a:rPr lang="en-US" dirty="0">
                <a:solidFill>
                  <a:schemeClr val="bg2"/>
                </a:solidFill>
              </a:rPr>
              <a:t> der </a:t>
            </a:r>
            <a:r>
              <a:rPr lang="en-US" dirty="0" err="1">
                <a:solidFill>
                  <a:schemeClr val="bg2"/>
                </a:solidFill>
              </a:rPr>
              <a:t>märchen</a:t>
            </a:r>
            <a:r>
              <a:rPr lang="en-US" dirty="0">
                <a:solidFill>
                  <a:schemeClr val="bg2"/>
                </a:solidFill>
              </a:rPr>
              <a:t>”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BBDDEAD-DB5A-4F7F-BA70-A9CB8BD93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01" r="-3" b="11003"/>
          <a:stretch/>
        </p:blipFill>
        <p:spPr>
          <a:xfrm>
            <a:off x="3043910" y="3"/>
            <a:ext cx="3104941" cy="282849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C1DC9FC-8568-4661-A93E-6D05FA3672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0092"/>
          <a:stretch/>
        </p:blipFill>
        <p:spPr>
          <a:xfrm>
            <a:off x="-3786" y="0"/>
            <a:ext cx="3044649" cy="282849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F2B0DB8-FAFB-4ECB-A02F-7231DA531C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76" r="1" b="16392"/>
          <a:stretch/>
        </p:blipFill>
        <p:spPr>
          <a:xfrm>
            <a:off x="9132382" y="10"/>
            <a:ext cx="3059616" cy="282848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67CB58A-44B5-4FA1-926C-FAB02DF0C8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0" r="-2" b="8190"/>
          <a:stretch/>
        </p:blipFill>
        <p:spPr>
          <a:xfrm>
            <a:off x="6087734" y="4"/>
            <a:ext cx="3058046" cy="2828491"/>
          </a:xfrm>
          <a:prstGeom prst="rect">
            <a:avLst/>
          </a:prstGeom>
        </p:spPr>
      </p:pic>
      <p:sp>
        <p:nvSpPr>
          <p:cNvPr id="76" name="Rectangle 70">
            <a:extLst>
              <a:ext uri="{FF2B5EF4-FFF2-40B4-BE49-F238E27FC236}">
                <a16:creationId xmlns:a16="http://schemas.microsoft.com/office/drawing/2014/main" id="{5EB5C8F0-2881-4184-92C6-0E251C42AB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2828492"/>
            <a:ext cx="12188952" cy="79375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483ECBC-44D3-4395-888A-7CD143F02B30}"/>
              </a:ext>
            </a:extLst>
          </p:cNvPr>
          <p:cNvSpPr/>
          <p:nvPr/>
        </p:nvSpPr>
        <p:spPr>
          <a:xfrm>
            <a:off x="11202305" y="13053"/>
            <a:ext cx="1105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(Abb. 11) </a:t>
            </a:r>
            <a:endParaRPr lang="de-CH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84C0111-4E29-46B0-96FC-06079FA012F1}"/>
              </a:ext>
            </a:extLst>
          </p:cNvPr>
          <p:cNvSpPr/>
          <p:nvPr/>
        </p:nvSpPr>
        <p:spPr>
          <a:xfrm>
            <a:off x="8140136" y="13053"/>
            <a:ext cx="1105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(Abb. 10) </a:t>
            </a:r>
            <a:endParaRPr lang="de-CH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EC9E363-B2F6-40FC-AA64-C67A8E463807}"/>
              </a:ext>
            </a:extLst>
          </p:cNvPr>
          <p:cNvSpPr/>
          <p:nvPr/>
        </p:nvSpPr>
        <p:spPr>
          <a:xfrm>
            <a:off x="5272021" y="-3"/>
            <a:ext cx="989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(Abb. 9) </a:t>
            </a:r>
            <a:endParaRPr lang="de-CH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93F1D44-CFEF-4F30-B935-4F0BB7331886}"/>
              </a:ext>
            </a:extLst>
          </p:cNvPr>
          <p:cNvSpPr/>
          <p:nvPr/>
        </p:nvSpPr>
        <p:spPr>
          <a:xfrm>
            <a:off x="2203568" y="-3"/>
            <a:ext cx="989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(Abb. 8)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23305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">
            <a:extLst>
              <a:ext uri="{FF2B5EF4-FFF2-40B4-BE49-F238E27FC236}">
                <a16:creationId xmlns:a16="http://schemas.microsoft.com/office/drawing/2014/main" id="{BA15FC70-5D44-4EDC-917B-7183FDE6EE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0FDFFBE-5ED1-4C3A-BECC-06257E024B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51C2583-D81D-433C-A0A4-598804BE2F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A7E75D1-4A60-441B-AA45-0D1C700FA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7229905" cy="6858003"/>
          </a:xfrm>
          <a:custGeom>
            <a:avLst/>
            <a:gdLst>
              <a:gd name="connsiteX0" fmla="*/ 0 w 7229905"/>
              <a:gd name="connsiteY0" fmla="*/ 0 h 6858003"/>
              <a:gd name="connsiteX1" fmla="*/ 903514 w 7229905"/>
              <a:gd name="connsiteY1" fmla="*/ 0 h 6858003"/>
              <a:gd name="connsiteX2" fmla="*/ 903514 w 7229905"/>
              <a:gd name="connsiteY2" fmla="*/ 3 h 6858003"/>
              <a:gd name="connsiteX3" fmla="*/ 7229905 w 7229905"/>
              <a:gd name="connsiteY3" fmla="*/ 3 h 6858003"/>
              <a:gd name="connsiteX4" fmla="*/ 7224866 w 7229905"/>
              <a:gd name="connsiteY4" fmla="*/ 66678 h 6858003"/>
              <a:gd name="connsiteX5" fmla="*/ 7216468 w 7229905"/>
              <a:gd name="connsiteY5" fmla="*/ 122240 h 6858003"/>
              <a:gd name="connsiteX6" fmla="*/ 7206391 w 7229905"/>
              <a:gd name="connsiteY6" fmla="*/ 174628 h 6858003"/>
              <a:gd name="connsiteX7" fmla="*/ 7189595 w 7229905"/>
              <a:gd name="connsiteY7" fmla="*/ 217490 h 6858003"/>
              <a:gd name="connsiteX8" fmla="*/ 7172799 w 7229905"/>
              <a:gd name="connsiteY8" fmla="*/ 260353 h 6858003"/>
              <a:gd name="connsiteX9" fmla="*/ 7152644 w 7229905"/>
              <a:gd name="connsiteY9" fmla="*/ 296865 h 6858003"/>
              <a:gd name="connsiteX10" fmla="*/ 7132489 w 7229905"/>
              <a:gd name="connsiteY10" fmla="*/ 334965 h 6858003"/>
              <a:gd name="connsiteX11" fmla="*/ 7114013 w 7229905"/>
              <a:gd name="connsiteY11" fmla="*/ 369890 h 6858003"/>
              <a:gd name="connsiteX12" fmla="*/ 7095537 w 7229905"/>
              <a:gd name="connsiteY12" fmla="*/ 409578 h 6858003"/>
              <a:gd name="connsiteX13" fmla="*/ 7078742 w 7229905"/>
              <a:gd name="connsiteY13" fmla="*/ 450853 h 6858003"/>
              <a:gd name="connsiteX14" fmla="*/ 7063625 w 7229905"/>
              <a:gd name="connsiteY14" fmla="*/ 496890 h 6858003"/>
              <a:gd name="connsiteX15" fmla="*/ 7051868 w 7229905"/>
              <a:gd name="connsiteY15" fmla="*/ 546103 h 6858003"/>
              <a:gd name="connsiteX16" fmla="*/ 7043469 w 7229905"/>
              <a:gd name="connsiteY16" fmla="*/ 606428 h 6858003"/>
              <a:gd name="connsiteX17" fmla="*/ 7040110 w 7229905"/>
              <a:gd name="connsiteY17" fmla="*/ 673103 h 6858003"/>
              <a:gd name="connsiteX18" fmla="*/ 7043469 w 7229905"/>
              <a:gd name="connsiteY18" fmla="*/ 744540 h 6858003"/>
              <a:gd name="connsiteX19" fmla="*/ 7051868 w 7229905"/>
              <a:gd name="connsiteY19" fmla="*/ 801690 h 6858003"/>
              <a:gd name="connsiteX20" fmla="*/ 7063625 w 7229905"/>
              <a:gd name="connsiteY20" fmla="*/ 854078 h 6858003"/>
              <a:gd name="connsiteX21" fmla="*/ 7078742 w 7229905"/>
              <a:gd name="connsiteY21" fmla="*/ 901703 h 6858003"/>
              <a:gd name="connsiteX22" fmla="*/ 7095537 w 7229905"/>
              <a:gd name="connsiteY22" fmla="*/ 942978 h 6858003"/>
              <a:gd name="connsiteX23" fmla="*/ 7115693 w 7229905"/>
              <a:gd name="connsiteY23" fmla="*/ 981078 h 6858003"/>
              <a:gd name="connsiteX24" fmla="*/ 7135848 w 7229905"/>
              <a:gd name="connsiteY24" fmla="*/ 1017590 h 6858003"/>
              <a:gd name="connsiteX25" fmla="*/ 7156003 w 7229905"/>
              <a:gd name="connsiteY25" fmla="*/ 1055690 h 6858003"/>
              <a:gd name="connsiteX26" fmla="*/ 7174478 w 7229905"/>
              <a:gd name="connsiteY26" fmla="*/ 1095378 h 6858003"/>
              <a:gd name="connsiteX27" fmla="*/ 7192954 w 7229905"/>
              <a:gd name="connsiteY27" fmla="*/ 1136653 h 6858003"/>
              <a:gd name="connsiteX28" fmla="*/ 7208070 w 7229905"/>
              <a:gd name="connsiteY28" fmla="*/ 1182690 h 6858003"/>
              <a:gd name="connsiteX29" fmla="*/ 7218148 w 7229905"/>
              <a:gd name="connsiteY29" fmla="*/ 1235078 h 6858003"/>
              <a:gd name="connsiteX30" fmla="*/ 7228225 w 7229905"/>
              <a:gd name="connsiteY30" fmla="*/ 1295403 h 6858003"/>
              <a:gd name="connsiteX31" fmla="*/ 7229905 w 7229905"/>
              <a:gd name="connsiteY31" fmla="*/ 1363665 h 6858003"/>
              <a:gd name="connsiteX32" fmla="*/ 7228225 w 7229905"/>
              <a:gd name="connsiteY32" fmla="*/ 1431928 h 6858003"/>
              <a:gd name="connsiteX33" fmla="*/ 7218148 w 7229905"/>
              <a:gd name="connsiteY33" fmla="*/ 1492253 h 6858003"/>
              <a:gd name="connsiteX34" fmla="*/ 7208070 w 7229905"/>
              <a:gd name="connsiteY34" fmla="*/ 1544640 h 6858003"/>
              <a:gd name="connsiteX35" fmla="*/ 7192954 w 7229905"/>
              <a:gd name="connsiteY35" fmla="*/ 1589090 h 6858003"/>
              <a:gd name="connsiteX36" fmla="*/ 7174478 w 7229905"/>
              <a:gd name="connsiteY36" fmla="*/ 1631953 h 6858003"/>
              <a:gd name="connsiteX37" fmla="*/ 7156003 w 7229905"/>
              <a:gd name="connsiteY37" fmla="*/ 1671640 h 6858003"/>
              <a:gd name="connsiteX38" fmla="*/ 7135848 w 7229905"/>
              <a:gd name="connsiteY38" fmla="*/ 1708153 h 6858003"/>
              <a:gd name="connsiteX39" fmla="*/ 7115693 w 7229905"/>
              <a:gd name="connsiteY39" fmla="*/ 1743078 h 6858003"/>
              <a:gd name="connsiteX40" fmla="*/ 7095537 w 7229905"/>
              <a:gd name="connsiteY40" fmla="*/ 1782765 h 6858003"/>
              <a:gd name="connsiteX41" fmla="*/ 7078742 w 7229905"/>
              <a:gd name="connsiteY41" fmla="*/ 1824040 h 6858003"/>
              <a:gd name="connsiteX42" fmla="*/ 7063625 w 7229905"/>
              <a:gd name="connsiteY42" fmla="*/ 1870078 h 6858003"/>
              <a:gd name="connsiteX43" fmla="*/ 7051868 w 7229905"/>
              <a:gd name="connsiteY43" fmla="*/ 1922465 h 6858003"/>
              <a:gd name="connsiteX44" fmla="*/ 7043469 w 7229905"/>
              <a:gd name="connsiteY44" fmla="*/ 1982790 h 6858003"/>
              <a:gd name="connsiteX45" fmla="*/ 7040110 w 7229905"/>
              <a:gd name="connsiteY45" fmla="*/ 2051053 h 6858003"/>
              <a:gd name="connsiteX46" fmla="*/ 7043469 w 7229905"/>
              <a:gd name="connsiteY46" fmla="*/ 2119315 h 6858003"/>
              <a:gd name="connsiteX47" fmla="*/ 7051868 w 7229905"/>
              <a:gd name="connsiteY47" fmla="*/ 2179640 h 6858003"/>
              <a:gd name="connsiteX48" fmla="*/ 7063625 w 7229905"/>
              <a:gd name="connsiteY48" fmla="*/ 2232028 h 6858003"/>
              <a:gd name="connsiteX49" fmla="*/ 7078742 w 7229905"/>
              <a:gd name="connsiteY49" fmla="*/ 2278065 h 6858003"/>
              <a:gd name="connsiteX50" fmla="*/ 7095537 w 7229905"/>
              <a:gd name="connsiteY50" fmla="*/ 2319340 h 6858003"/>
              <a:gd name="connsiteX51" fmla="*/ 7115693 w 7229905"/>
              <a:gd name="connsiteY51" fmla="*/ 2359028 h 6858003"/>
              <a:gd name="connsiteX52" fmla="*/ 7135848 w 7229905"/>
              <a:gd name="connsiteY52" fmla="*/ 2395540 h 6858003"/>
              <a:gd name="connsiteX53" fmla="*/ 7156003 w 7229905"/>
              <a:gd name="connsiteY53" fmla="*/ 2433640 h 6858003"/>
              <a:gd name="connsiteX54" fmla="*/ 7174478 w 7229905"/>
              <a:gd name="connsiteY54" fmla="*/ 2471740 h 6858003"/>
              <a:gd name="connsiteX55" fmla="*/ 7192954 w 7229905"/>
              <a:gd name="connsiteY55" fmla="*/ 2513015 h 6858003"/>
              <a:gd name="connsiteX56" fmla="*/ 7208070 w 7229905"/>
              <a:gd name="connsiteY56" fmla="*/ 2560640 h 6858003"/>
              <a:gd name="connsiteX57" fmla="*/ 7218148 w 7229905"/>
              <a:gd name="connsiteY57" fmla="*/ 2613028 h 6858003"/>
              <a:gd name="connsiteX58" fmla="*/ 7228225 w 7229905"/>
              <a:gd name="connsiteY58" fmla="*/ 2671765 h 6858003"/>
              <a:gd name="connsiteX59" fmla="*/ 7229905 w 7229905"/>
              <a:gd name="connsiteY59" fmla="*/ 2741615 h 6858003"/>
              <a:gd name="connsiteX60" fmla="*/ 7228225 w 7229905"/>
              <a:gd name="connsiteY60" fmla="*/ 2809878 h 6858003"/>
              <a:gd name="connsiteX61" fmla="*/ 7218148 w 7229905"/>
              <a:gd name="connsiteY61" fmla="*/ 2868615 h 6858003"/>
              <a:gd name="connsiteX62" fmla="*/ 7208070 w 7229905"/>
              <a:gd name="connsiteY62" fmla="*/ 2922590 h 6858003"/>
              <a:gd name="connsiteX63" fmla="*/ 7192954 w 7229905"/>
              <a:gd name="connsiteY63" fmla="*/ 2967040 h 6858003"/>
              <a:gd name="connsiteX64" fmla="*/ 7174478 w 7229905"/>
              <a:gd name="connsiteY64" fmla="*/ 3009903 h 6858003"/>
              <a:gd name="connsiteX65" fmla="*/ 7156003 w 7229905"/>
              <a:gd name="connsiteY65" fmla="*/ 3046415 h 6858003"/>
              <a:gd name="connsiteX66" fmla="*/ 7135848 w 7229905"/>
              <a:gd name="connsiteY66" fmla="*/ 3084515 h 6858003"/>
              <a:gd name="connsiteX67" fmla="*/ 7115693 w 7229905"/>
              <a:gd name="connsiteY67" fmla="*/ 3121028 h 6858003"/>
              <a:gd name="connsiteX68" fmla="*/ 7095537 w 7229905"/>
              <a:gd name="connsiteY68" fmla="*/ 3160715 h 6858003"/>
              <a:gd name="connsiteX69" fmla="*/ 7078742 w 7229905"/>
              <a:gd name="connsiteY69" fmla="*/ 3201990 h 6858003"/>
              <a:gd name="connsiteX70" fmla="*/ 7063625 w 7229905"/>
              <a:gd name="connsiteY70" fmla="*/ 3248028 h 6858003"/>
              <a:gd name="connsiteX71" fmla="*/ 7051868 w 7229905"/>
              <a:gd name="connsiteY71" fmla="*/ 3300415 h 6858003"/>
              <a:gd name="connsiteX72" fmla="*/ 7043469 w 7229905"/>
              <a:gd name="connsiteY72" fmla="*/ 3360740 h 6858003"/>
              <a:gd name="connsiteX73" fmla="*/ 7040110 w 7229905"/>
              <a:gd name="connsiteY73" fmla="*/ 3427415 h 6858003"/>
              <a:gd name="connsiteX74" fmla="*/ 7043469 w 7229905"/>
              <a:gd name="connsiteY74" fmla="*/ 3497265 h 6858003"/>
              <a:gd name="connsiteX75" fmla="*/ 7051868 w 7229905"/>
              <a:gd name="connsiteY75" fmla="*/ 3557590 h 6858003"/>
              <a:gd name="connsiteX76" fmla="*/ 7063625 w 7229905"/>
              <a:gd name="connsiteY76" fmla="*/ 3609978 h 6858003"/>
              <a:gd name="connsiteX77" fmla="*/ 7078742 w 7229905"/>
              <a:gd name="connsiteY77" fmla="*/ 3656015 h 6858003"/>
              <a:gd name="connsiteX78" fmla="*/ 7095537 w 7229905"/>
              <a:gd name="connsiteY78" fmla="*/ 3697290 h 6858003"/>
              <a:gd name="connsiteX79" fmla="*/ 7115693 w 7229905"/>
              <a:gd name="connsiteY79" fmla="*/ 3736978 h 6858003"/>
              <a:gd name="connsiteX80" fmla="*/ 7156003 w 7229905"/>
              <a:gd name="connsiteY80" fmla="*/ 3811590 h 6858003"/>
              <a:gd name="connsiteX81" fmla="*/ 7174478 w 7229905"/>
              <a:gd name="connsiteY81" fmla="*/ 3848103 h 6858003"/>
              <a:gd name="connsiteX82" fmla="*/ 7192954 w 7229905"/>
              <a:gd name="connsiteY82" fmla="*/ 3890965 h 6858003"/>
              <a:gd name="connsiteX83" fmla="*/ 7208070 w 7229905"/>
              <a:gd name="connsiteY83" fmla="*/ 3935415 h 6858003"/>
              <a:gd name="connsiteX84" fmla="*/ 7218148 w 7229905"/>
              <a:gd name="connsiteY84" fmla="*/ 3987803 h 6858003"/>
              <a:gd name="connsiteX85" fmla="*/ 7228225 w 7229905"/>
              <a:gd name="connsiteY85" fmla="*/ 4048128 h 6858003"/>
              <a:gd name="connsiteX86" fmla="*/ 7229905 w 7229905"/>
              <a:gd name="connsiteY86" fmla="*/ 4116390 h 6858003"/>
              <a:gd name="connsiteX87" fmla="*/ 7228225 w 7229905"/>
              <a:gd name="connsiteY87" fmla="*/ 4186240 h 6858003"/>
              <a:gd name="connsiteX88" fmla="*/ 7218148 w 7229905"/>
              <a:gd name="connsiteY88" fmla="*/ 4244978 h 6858003"/>
              <a:gd name="connsiteX89" fmla="*/ 7208070 w 7229905"/>
              <a:gd name="connsiteY89" fmla="*/ 4297365 h 6858003"/>
              <a:gd name="connsiteX90" fmla="*/ 7192954 w 7229905"/>
              <a:gd name="connsiteY90" fmla="*/ 4343403 h 6858003"/>
              <a:gd name="connsiteX91" fmla="*/ 7174478 w 7229905"/>
              <a:gd name="connsiteY91" fmla="*/ 4386265 h 6858003"/>
              <a:gd name="connsiteX92" fmla="*/ 7156003 w 7229905"/>
              <a:gd name="connsiteY92" fmla="*/ 4424365 h 6858003"/>
              <a:gd name="connsiteX93" fmla="*/ 7115693 w 7229905"/>
              <a:gd name="connsiteY93" fmla="*/ 4498978 h 6858003"/>
              <a:gd name="connsiteX94" fmla="*/ 7095537 w 7229905"/>
              <a:gd name="connsiteY94" fmla="*/ 4537078 h 6858003"/>
              <a:gd name="connsiteX95" fmla="*/ 7078742 w 7229905"/>
              <a:gd name="connsiteY95" fmla="*/ 4579940 h 6858003"/>
              <a:gd name="connsiteX96" fmla="*/ 7063625 w 7229905"/>
              <a:gd name="connsiteY96" fmla="*/ 4625978 h 6858003"/>
              <a:gd name="connsiteX97" fmla="*/ 7051868 w 7229905"/>
              <a:gd name="connsiteY97" fmla="*/ 4678365 h 6858003"/>
              <a:gd name="connsiteX98" fmla="*/ 7043469 w 7229905"/>
              <a:gd name="connsiteY98" fmla="*/ 4738690 h 6858003"/>
              <a:gd name="connsiteX99" fmla="*/ 7040110 w 7229905"/>
              <a:gd name="connsiteY99" fmla="*/ 4806953 h 6858003"/>
              <a:gd name="connsiteX100" fmla="*/ 7043469 w 7229905"/>
              <a:gd name="connsiteY100" fmla="*/ 4875215 h 6858003"/>
              <a:gd name="connsiteX101" fmla="*/ 7051868 w 7229905"/>
              <a:gd name="connsiteY101" fmla="*/ 4935540 h 6858003"/>
              <a:gd name="connsiteX102" fmla="*/ 7063625 w 7229905"/>
              <a:gd name="connsiteY102" fmla="*/ 4987928 h 6858003"/>
              <a:gd name="connsiteX103" fmla="*/ 7078742 w 7229905"/>
              <a:gd name="connsiteY103" fmla="*/ 5033965 h 6858003"/>
              <a:gd name="connsiteX104" fmla="*/ 7095537 w 7229905"/>
              <a:gd name="connsiteY104" fmla="*/ 5075240 h 6858003"/>
              <a:gd name="connsiteX105" fmla="*/ 7115693 w 7229905"/>
              <a:gd name="connsiteY105" fmla="*/ 5114928 h 6858003"/>
              <a:gd name="connsiteX106" fmla="*/ 7135848 w 7229905"/>
              <a:gd name="connsiteY106" fmla="*/ 5149853 h 6858003"/>
              <a:gd name="connsiteX107" fmla="*/ 7156003 w 7229905"/>
              <a:gd name="connsiteY107" fmla="*/ 5186365 h 6858003"/>
              <a:gd name="connsiteX108" fmla="*/ 7174478 w 7229905"/>
              <a:gd name="connsiteY108" fmla="*/ 5226053 h 6858003"/>
              <a:gd name="connsiteX109" fmla="*/ 7192954 w 7229905"/>
              <a:gd name="connsiteY109" fmla="*/ 5268915 h 6858003"/>
              <a:gd name="connsiteX110" fmla="*/ 7208070 w 7229905"/>
              <a:gd name="connsiteY110" fmla="*/ 5313365 h 6858003"/>
              <a:gd name="connsiteX111" fmla="*/ 7218148 w 7229905"/>
              <a:gd name="connsiteY111" fmla="*/ 5365753 h 6858003"/>
              <a:gd name="connsiteX112" fmla="*/ 7228225 w 7229905"/>
              <a:gd name="connsiteY112" fmla="*/ 5426078 h 6858003"/>
              <a:gd name="connsiteX113" fmla="*/ 7229905 w 7229905"/>
              <a:gd name="connsiteY113" fmla="*/ 5494340 h 6858003"/>
              <a:gd name="connsiteX114" fmla="*/ 7228225 w 7229905"/>
              <a:gd name="connsiteY114" fmla="*/ 5562603 h 6858003"/>
              <a:gd name="connsiteX115" fmla="*/ 7218148 w 7229905"/>
              <a:gd name="connsiteY115" fmla="*/ 5622928 h 6858003"/>
              <a:gd name="connsiteX116" fmla="*/ 7208070 w 7229905"/>
              <a:gd name="connsiteY116" fmla="*/ 5675315 h 6858003"/>
              <a:gd name="connsiteX117" fmla="*/ 7192954 w 7229905"/>
              <a:gd name="connsiteY117" fmla="*/ 5721353 h 6858003"/>
              <a:gd name="connsiteX118" fmla="*/ 7174478 w 7229905"/>
              <a:gd name="connsiteY118" fmla="*/ 5762628 h 6858003"/>
              <a:gd name="connsiteX119" fmla="*/ 7156003 w 7229905"/>
              <a:gd name="connsiteY119" fmla="*/ 5802315 h 6858003"/>
              <a:gd name="connsiteX120" fmla="*/ 7135848 w 7229905"/>
              <a:gd name="connsiteY120" fmla="*/ 5840415 h 6858003"/>
              <a:gd name="connsiteX121" fmla="*/ 7115693 w 7229905"/>
              <a:gd name="connsiteY121" fmla="*/ 5876928 h 6858003"/>
              <a:gd name="connsiteX122" fmla="*/ 7095537 w 7229905"/>
              <a:gd name="connsiteY122" fmla="*/ 5915028 h 6858003"/>
              <a:gd name="connsiteX123" fmla="*/ 7078742 w 7229905"/>
              <a:gd name="connsiteY123" fmla="*/ 5956303 h 6858003"/>
              <a:gd name="connsiteX124" fmla="*/ 7063625 w 7229905"/>
              <a:gd name="connsiteY124" fmla="*/ 6003928 h 6858003"/>
              <a:gd name="connsiteX125" fmla="*/ 7051868 w 7229905"/>
              <a:gd name="connsiteY125" fmla="*/ 6056315 h 6858003"/>
              <a:gd name="connsiteX126" fmla="*/ 7043469 w 7229905"/>
              <a:gd name="connsiteY126" fmla="*/ 6113465 h 6858003"/>
              <a:gd name="connsiteX127" fmla="*/ 7040110 w 7229905"/>
              <a:gd name="connsiteY127" fmla="*/ 6183315 h 6858003"/>
              <a:gd name="connsiteX128" fmla="*/ 7043469 w 7229905"/>
              <a:gd name="connsiteY128" fmla="*/ 6251578 h 6858003"/>
              <a:gd name="connsiteX129" fmla="*/ 7051868 w 7229905"/>
              <a:gd name="connsiteY129" fmla="*/ 6311903 h 6858003"/>
              <a:gd name="connsiteX130" fmla="*/ 7063625 w 7229905"/>
              <a:gd name="connsiteY130" fmla="*/ 6361115 h 6858003"/>
              <a:gd name="connsiteX131" fmla="*/ 7078742 w 7229905"/>
              <a:gd name="connsiteY131" fmla="*/ 6407153 h 6858003"/>
              <a:gd name="connsiteX132" fmla="*/ 7095537 w 7229905"/>
              <a:gd name="connsiteY132" fmla="*/ 6448428 h 6858003"/>
              <a:gd name="connsiteX133" fmla="*/ 7114013 w 7229905"/>
              <a:gd name="connsiteY133" fmla="*/ 6488115 h 6858003"/>
              <a:gd name="connsiteX134" fmla="*/ 7132489 w 7229905"/>
              <a:gd name="connsiteY134" fmla="*/ 6523040 h 6858003"/>
              <a:gd name="connsiteX135" fmla="*/ 7152644 w 7229905"/>
              <a:gd name="connsiteY135" fmla="*/ 6561140 h 6858003"/>
              <a:gd name="connsiteX136" fmla="*/ 7172799 w 7229905"/>
              <a:gd name="connsiteY136" fmla="*/ 6597653 h 6858003"/>
              <a:gd name="connsiteX137" fmla="*/ 7189595 w 7229905"/>
              <a:gd name="connsiteY137" fmla="*/ 6640515 h 6858003"/>
              <a:gd name="connsiteX138" fmla="*/ 7206391 w 7229905"/>
              <a:gd name="connsiteY138" fmla="*/ 6683378 h 6858003"/>
              <a:gd name="connsiteX139" fmla="*/ 7216468 w 7229905"/>
              <a:gd name="connsiteY139" fmla="*/ 6735765 h 6858003"/>
              <a:gd name="connsiteX140" fmla="*/ 7224866 w 7229905"/>
              <a:gd name="connsiteY140" fmla="*/ 6791328 h 6858003"/>
              <a:gd name="connsiteX141" fmla="*/ 7229905 w 7229905"/>
              <a:gd name="connsiteY141" fmla="*/ 6858003 h 6858003"/>
              <a:gd name="connsiteX142" fmla="*/ 130629 w 7229905"/>
              <a:gd name="connsiteY142" fmla="*/ 6858003 h 6858003"/>
              <a:gd name="connsiteX143" fmla="*/ 130629 w 7229905"/>
              <a:gd name="connsiteY143" fmla="*/ 6857997 h 6858003"/>
              <a:gd name="connsiteX144" fmla="*/ 0 w 7229905"/>
              <a:gd name="connsiteY144" fmla="*/ 6857997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7229905" h="6858003">
                <a:moveTo>
                  <a:pt x="0" y="0"/>
                </a:moveTo>
                <a:lnTo>
                  <a:pt x="903514" y="0"/>
                </a:lnTo>
                <a:lnTo>
                  <a:pt x="903514" y="3"/>
                </a:lnTo>
                <a:lnTo>
                  <a:pt x="7229905" y="3"/>
                </a:lnTo>
                <a:lnTo>
                  <a:pt x="7224866" y="66678"/>
                </a:lnTo>
                <a:lnTo>
                  <a:pt x="7216468" y="122240"/>
                </a:lnTo>
                <a:lnTo>
                  <a:pt x="7206391" y="174628"/>
                </a:lnTo>
                <a:lnTo>
                  <a:pt x="7189595" y="217490"/>
                </a:lnTo>
                <a:lnTo>
                  <a:pt x="7172799" y="260353"/>
                </a:lnTo>
                <a:lnTo>
                  <a:pt x="7152644" y="296865"/>
                </a:lnTo>
                <a:lnTo>
                  <a:pt x="7132489" y="334965"/>
                </a:lnTo>
                <a:lnTo>
                  <a:pt x="7114013" y="369890"/>
                </a:lnTo>
                <a:lnTo>
                  <a:pt x="7095537" y="409578"/>
                </a:lnTo>
                <a:lnTo>
                  <a:pt x="7078742" y="450853"/>
                </a:lnTo>
                <a:lnTo>
                  <a:pt x="7063625" y="496890"/>
                </a:lnTo>
                <a:lnTo>
                  <a:pt x="7051868" y="546103"/>
                </a:lnTo>
                <a:lnTo>
                  <a:pt x="7043469" y="606428"/>
                </a:lnTo>
                <a:lnTo>
                  <a:pt x="7040110" y="673103"/>
                </a:lnTo>
                <a:lnTo>
                  <a:pt x="7043469" y="744540"/>
                </a:lnTo>
                <a:lnTo>
                  <a:pt x="7051868" y="801690"/>
                </a:lnTo>
                <a:lnTo>
                  <a:pt x="7063625" y="854078"/>
                </a:lnTo>
                <a:lnTo>
                  <a:pt x="7078742" y="901703"/>
                </a:lnTo>
                <a:lnTo>
                  <a:pt x="7095537" y="942978"/>
                </a:lnTo>
                <a:lnTo>
                  <a:pt x="7115693" y="981078"/>
                </a:lnTo>
                <a:lnTo>
                  <a:pt x="7135848" y="1017590"/>
                </a:lnTo>
                <a:lnTo>
                  <a:pt x="7156003" y="1055690"/>
                </a:lnTo>
                <a:lnTo>
                  <a:pt x="7174478" y="1095378"/>
                </a:lnTo>
                <a:lnTo>
                  <a:pt x="7192954" y="1136653"/>
                </a:lnTo>
                <a:lnTo>
                  <a:pt x="7208070" y="1182690"/>
                </a:lnTo>
                <a:lnTo>
                  <a:pt x="7218148" y="1235078"/>
                </a:lnTo>
                <a:lnTo>
                  <a:pt x="7228225" y="1295403"/>
                </a:lnTo>
                <a:lnTo>
                  <a:pt x="7229905" y="1363665"/>
                </a:lnTo>
                <a:lnTo>
                  <a:pt x="7228225" y="1431928"/>
                </a:lnTo>
                <a:lnTo>
                  <a:pt x="7218148" y="1492253"/>
                </a:lnTo>
                <a:lnTo>
                  <a:pt x="7208070" y="1544640"/>
                </a:lnTo>
                <a:lnTo>
                  <a:pt x="7192954" y="1589090"/>
                </a:lnTo>
                <a:lnTo>
                  <a:pt x="7174478" y="1631953"/>
                </a:lnTo>
                <a:lnTo>
                  <a:pt x="7156003" y="1671640"/>
                </a:lnTo>
                <a:lnTo>
                  <a:pt x="7135848" y="1708153"/>
                </a:lnTo>
                <a:lnTo>
                  <a:pt x="7115693" y="1743078"/>
                </a:lnTo>
                <a:lnTo>
                  <a:pt x="7095537" y="1782765"/>
                </a:lnTo>
                <a:lnTo>
                  <a:pt x="7078742" y="1824040"/>
                </a:lnTo>
                <a:lnTo>
                  <a:pt x="7063625" y="1870078"/>
                </a:lnTo>
                <a:lnTo>
                  <a:pt x="7051868" y="1922465"/>
                </a:lnTo>
                <a:lnTo>
                  <a:pt x="7043469" y="1982790"/>
                </a:lnTo>
                <a:lnTo>
                  <a:pt x="7040110" y="2051053"/>
                </a:lnTo>
                <a:lnTo>
                  <a:pt x="7043469" y="2119315"/>
                </a:lnTo>
                <a:lnTo>
                  <a:pt x="7051868" y="2179640"/>
                </a:lnTo>
                <a:lnTo>
                  <a:pt x="7063625" y="2232028"/>
                </a:lnTo>
                <a:lnTo>
                  <a:pt x="7078742" y="2278065"/>
                </a:lnTo>
                <a:lnTo>
                  <a:pt x="7095537" y="2319340"/>
                </a:lnTo>
                <a:lnTo>
                  <a:pt x="7115693" y="2359028"/>
                </a:lnTo>
                <a:lnTo>
                  <a:pt x="7135848" y="2395540"/>
                </a:lnTo>
                <a:lnTo>
                  <a:pt x="7156003" y="2433640"/>
                </a:lnTo>
                <a:lnTo>
                  <a:pt x="7174478" y="2471740"/>
                </a:lnTo>
                <a:lnTo>
                  <a:pt x="7192954" y="2513015"/>
                </a:lnTo>
                <a:lnTo>
                  <a:pt x="7208070" y="2560640"/>
                </a:lnTo>
                <a:lnTo>
                  <a:pt x="7218148" y="2613028"/>
                </a:lnTo>
                <a:lnTo>
                  <a:pt x="7228225" y="2671765"/>
                </a:lnTo>
                <a:lnTo>
                  <a:pt x="7229905" y="2741615"/>
                </a:lnTo>
                <a:lnTo>
                  <a:pt x="7228225" y="2809878"/>
                </a:lnTo>
                <a:lnTo>
                  <a:pt x="7218148" y="2868615"/>
                </a:lnTo>
                <a:lnTo>
                  <a:pt x="7208070" y="2922590"/>
                </a:lnTo>
                <a:lnTo>
                  <a:pt x="7192954" y="2967040"/>
                </a:lnTo>
                <a:lnTo>
                  <a:pt x="7174478" y="3009903"/>
                </a:lnTo>
                <a:lnTo>
                  <a:pt x="7156003" y="3046415"/>
                </a:lnTo>
                <a:lnTo>
                  <a:pt x="7135848" y="3084515"/>
                </a:lnTo>
                <a:lnTo>
                  <a:pt x="7115693" y="3121028"/>
                </a:lnTo>
                <a:lnTo>
                  <a:pt x="7095537" y="3160715"/>
                </a:lnTo>
                <a:lnTo>
                  <a:pt x="7078742" y="3201990"/>
                </a:lnTo>
                <a:lnTo>
                  <a:pt x="7063625" y="3248028"/>
                </a:lnTo>
                <a:lnTo>
                  <a:pt x="7051868" y="3300415"/>
                </a:lnTo>
                <a:lnTo>
                  <a:pt x="7043469" y="3360740"/>
                </a:lnTo>
                <a:lnTo>
                  <a:pt x="7040110" y="3427415"/>
                </a:lnTo>
                <a:lnTo>
                  <a:pt x="7043469" y="3497265"/>
                </a:lnTo>
                <a:lnTo>
                  <a:pt x="7051868" y="3557590"/>
                </a:lnTo>
                <a:lnTo>
                  <a:pt x="7063625" y="3609978"/>
                </a:lnTo>
                <a:lnTo>
                  <a:pt x="7078742" y="3656015"/>
                </a:lnTo>
                <a:lnTo>
                  <a:pt x="7095537" y="3697290"/>
                </a:lnTo>
                <a:lnTo>
                  <a:pt x="7115693" y="3736978"/>
                </a:lnTo>
                <a:lnTo>
                  <a:pt x="7156003" y="3811590"/>
                </a:lnTo>
                <a:lnTo>
                  <a:pt x="7174478" y="3848103"/>
                </a:lnTo>
                <a:lnTo>
                  <a:pt x="7192954" y="3890965"/>
                </a:lnTo>
                <a:lnTo>
                  <a:pt x="7208070" y="3935415"/>
                </a:lnTo>
                <a:lnTo>
                  <a:pt x="7218148" y="3987803"/>
                </a:lnTo>
                <a:lnTo>
                  <a:pt x="7228225" y="4048128"/>
                </a:lnTo>
                <a:lnTo>
                  <a:pt x="7229905" y="4116390"/>
                </a:lnTo>
                <a:lnTo>
                  <a:pt x="7228225" y="4186240"/>
                </a:lnTo>
                <a:lnTo>
                  <a:pt x="7218148" y="4244978"/>
                </a:lnTo>
                <a:lnTo>
                  <a:pt x="7208070" y="4297365"/>
                </a:lnTo>
                <a:lnTo>
                  <a:pt x="7192954" y="4343403"/>
                </a:lnTo>
                <a:lnTo>
                  <a:pt x="7174478" y="4386265"/>
                </a:lnTo>
                <a:lnTo>
                  <a:pt x="7156003" y="4424365"/>
                </a:lnTo>
                <a:lnTo>
                  <a:pt x="7115693" y="4498978"/>
                </a:lnTo>
                <a:lnTo>
                  <a:pt x="7095537" y="4537078"/>
                </a:lnTo>
                <a:lnTo>
                  <a:pt x="7078742" y="4579940"/>
                </a:lnTo>
                <a:lnTo>
                  <a:pt x="7063625" y="4625978"/>
                </a:lnTo>
                <a:lnTo>
                  <a:pt x="7051868" y="4678365"/>
                </a:lnTo>
                <a:lnTo>
                  <a:pt x="7043469" y="4738690"/>
                </a:lnTo>
                <a:lnTo>
                  <a:pt x="7040110" y="4806953"/>
                </a:lnTo>
                <a:lnTo>
                  <a:pt x="7043469" y="4875215"/>
                </a:lnTo>
                <a:lnTo>
                  <a:pt x="7051868" y="4935540"/>
                </a:lnTo>
                <a:lnTo>
                  <a:pt x="7063625" y="4987928"/>
                </a:lnTo>
                <a:lnTo>
                  <a:pt x="7078742" y="5033965"/>
                </a:lnTo>
                <a:lnTo>
                  <a:pt x="7095537" y="5075240"/>
                </a:lnTo>
                <a:lnTo>
                  <a:pt x="7115693" y="5114928"/>
                </a:lnTo>
                <a:lnTo>
                  <a:pt x="7135848" y="5149853"/>
                </a:lnTo>
                <a:lnTo>
                  <a:pt x="7156003" y="5186365"/>
                </a:lnTo>
                <a:lnTo>
                  <a:pt x="7174478" y="5226053"/>
                </a:lnTo>
                <a:lnTo>
                  <a:pt x="7192954" y="5268915"/>
                </a:lnTo>
                <a:lnTo>
                  <a:pt x="7208070" y="5313365"/>
                </a:lnTo>
                <a:lnTo>
                  <a:pt x="7218148" y="5365753"/>
                </a:lnTo>
                <a:lnTo>
                  <a:pt x="7228225" y="5426078"/>
                </a:lnTo>
                <a:lnTo>
                  <a:pt x="7229905" y="5494340"/>
                </a:lnTo>
                <a:lnTo>
                  <a:pt x="7228225" y="5562603"/>
                </a:lnTo>
                <a:lnTo>
                  <a:pt x="7218148" y="5622928"/>
                </a:lnTo>
                <a:lnTo>
                  <a:pt x="7208070" y="5675315"/>
                </a:lnTo>
                <a:lnTo>
                  <a:pt x="7192954" y="5721353"/>
                </a:lnTo>
                <a:lnTo>
                  <a:pt x="7174478" y="5762628"/>
                </a:lnTo>
                <a:lnTo>
                  <a:pt x="7156003" y="5802315"/>
                </a:lnTo>
                <a:lnTo>
                  <a:pt x="7135848" y="5840415"/>
                </a:lnTo>
                <a:lnTo>
                  <a:pt x="7115693" y="5876928"/>
                </a:lnTo>
                <a:lnTo>
                  <a:pt x="7095537" y="5915028"/>
                </a:lnTo>
                <a:lnTo>
                  <a:pt x="7078742" y="5956303"/>
                </a:lnTo>
                <a:lnTo>
                  <a:pt x="7063625" y="6003928"/>
                </a:lnTo>
                <a:lnTo>
                  <a:pt x="7051868" y="6056315"/>
                </a:lnTo>
                <a:lnTo>
                  <a:pt x="7043469" y="6113465"/>
                </a:lnTo>
                <a:lnTo>
                  <a:pt x="7040110" y="6183315"/>
                </a:lnTo>
                <a:lnTo>
                  <a:pt x="7043469" y="6251578"/>
                </a:lnTo>
                <a:lnTo>
                  <a:pt x="7051868" y="6311903"/>
                </a:lnTo>
                <a:lnTo>
                  <a:pt x="7063625" y="6361115"/>
                </a:lnTo>
                <a:lnTo>
                  <a:pt x="7078742" y="6407153"/>
                </a:lnTo>
                <a:lnTo>
                  <a:pt x="7095537" y="6448428"/>
                </a:lnTo>
                <a:lnTo>
                  <a:pt x="7114013" y="6488115"/>
                </a:lnTo>
                <a:lnTo>
                  <a:pt x="7132489" y="6523040"/>
                </a:lnTo>
                <a:lnTo>
                  <a:pt x="7152644" y="6561140"/>
                </a:lnTo>
                <a:lnTo>
                  <a:pt x="7172799" y="6597653"/>
                </a:lnTo>
                <a:lnTo>
                  <a:pt x="7189595" y="6640515"/>
                </a:lnTo>
                <a:lnTo>
                  <a:pt x="7206391" y="6683378"/>
                </a:lnTo>
                <a:lnTo>
                  <a:pt x="7216468" y="6735765"/>
                </a:lnTo>
                <a:lnTo>
                  <a:pt x="7224866" y="6791328"/>
                </a:lnTo>
                <a:lnTo>
                  <a:pt x="7229905" y="6858003"/>
                </a:lnTo>
                <a:lnTo>
                  <a:pt x="130629" y="6858003"/>
                </a:lnTo>
                <a:lnTo>
                  <a:pt x="130629" y="6857997"/>
                </a:lnTo>
                <a:lnTo>
                  <a:pt x="0" y="685799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E39525F-D2AB-4729-86B2-76A7E41EB0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7" r="18180" b="-1"/>
          <a:stretch/>
        </p:blipFill>
        <p:spPr>
          <a:xfrm>
            <a:off x="20" y="-1"/>
            <a:ext cx="7229885" cy="6858003"/>
          </a:xfrm>
          <a:custGeom>
            <a:avLst/>
            <a:gdLst>
              <a:gd name="connsiteX0" fmla="*/ 0 w 7229905"/>
              <a:gd name="connsiteY0" fmla="*/ 0 h 6858003"/>
              <a:gd name="connsiteX1" fmla="*/ 903514 w 7229905"/>
              <a:gd name="connsiteY1" fmla="*/ 0 h 6858003"/>
              <a:gd name="connsiteX2" fmla="*/ 903514 w 7229905"/>
              <a:gd name="connsiteY2" fmla="*/ 3 h 6858003"/>
              <a:gd name="connsiteX3" fmla="*/ 7229905 w 7229905"/>
              <a:gd name="connsiteY3" fmla="*/ 3 h 6858003"/>
              <a:gd name="connsiteX4" fmla="*/ 7224866 w 7229905"/>
              <a:gd name="connsiteY4" fmla="*/ 66678 h 6858003"/>
              <a:gd name="connsiteX5" fmla="*/ 7216468 w 7229905"/>
              <a:gd name="connsiteY5" fmla="*/ 122240 h 6858003"/>
              <a:gd name="connsiteX6" fmla="*/ 7206391 w 7229905"/>
              <a:gd name="connsiteY6" fmla="*/ 174628 h 6858003"/>
              <a:gd name="connsiteX7" fmla="*/ 7189595 w 7229905"/>
              <a:gd name="connsiteY7" fmla="*/ 217490 h 6858003"/>
              <a:gd name="connsiteX8" fmla="*/ 7172799 w 7229905"/>
              <a:gd name="connsiteY8" fmla="*/ 260353 h 6858003"/>
              <a:gd name="connsiteX9" fmla="*/ 7152644 w 7229905"/>
              <a:gd name="connsiteY9" fmla="*/ 296865 h 6858003"/>
              <a:gd name="connsiteX10" fmla="*/ 7132489 w 7229905"/>
              <a:gd name="connsiteY10" fmla="*/ 334965 h 6858003"/>
              <a:gd name="connsiteX11" fmla="*/ 7114013 w 7229905"/>
              <a:gd name="connsiteY11" fmla="*/ 369890 h 6858003"/>
              <a:gd name="connsiteX12" fmla="*/ 7095537 w 7229905"/>
              <a:gd name="connsiteY12" fmla="*/ 409578 h 6858003"/>
              <a:gd name="connsiteX13" fmla="*/ 7078742 w 7229905"/>
              <a:gd name="connsiteY13" fmla="*/ 450853 h 6858003"/>
              <a:gd name="connsiteX14" fmla="*/ 7063625 w 7229905"/>
              <a:gd name="connsiteY14" fmla="*/ 496890 h 6858003"/>
              <a:gd name="connsiteX15" fmla="*/ 7051868 w 7229905"/>
              <a:gd name="connsiteY15" fmla="*/ 546103 h 6858003"/>
              <a:gd name="connsiteX16" fmla="*/ 7043469 w 7229905"/>
              <a:gd name="connsiteY16" fmla="*/ 606428 h 6858003"/>
              <a:gd name="connsiteX17" fmla="*/ 7040110 w 7229905"/>
              <a:gd name="connsiteY17" fmla="*/ 673103 h 6858003"/>
              <a:gd name="connsiteX18" fmla="*/ 7043469 w 7229905"/>
              <a:gd name="connsiteY18" fmla="*/ 744540 h 6858003"/>
              <a:gd name="connsiteX19" fmla="*/ 7051868 w 7229905"/>
              <a:gd name="connsiteY19" fmla="*/ 801690 h 6858003"/>
              <a:gd name="connsiteX20" fmla="*/ 7063625 w 7229905"/>
              <a:gd name="connsiteY20" fmla="*/ 854078 h 6858003"/>
              <a:gd name="connsiteX21" fmla="*/ 7078742 w 7229905"/>
              <a:gd name="connsiteY21" fmla="*/ 901703 h 6858003"/>
              <a:gd name="connsiteX22" fmla="*/ 7095537 w 7229905"/>
              <a:gd name="connsiteY22" fmla="*/ 942978 h 6858003"/>
              <a:gd name="connsiteX23" fmla="*/ 7115693 w 7229905"/>
              <a:gd name="connsiteY23" fmla="*/ 981078 h 6858003"/>
              <a:gd name="connsiteX24" fmla="*/ 7135848 w 7229905"/>
              <a:gd name="connsiteY24" fmla="*/ 1017590 h 6858003"/>
              <a:gd name="connsiteX25" fmla="*/ 7156003 w 7229905"/>
              <a:gd name="connsiteY25" fmla="*/ 1055690 h 6858003"/>
              <a:gd name="connsiteX26" fmla="*/ 7174478 w 7229905"/>
              <a:gd name="connsiteY26" fmla="*/ 1095378 h 6858003"/>
              <a:gd name="connsiteX27" fmla="*/ 7192954 w 7229905"/>
              <a:gd name="connsiteY27" fmla="*/ 1136653 h 6858003"/>
              <a:gd name="connsiteX28" fmla="*/ 7208070 w 7229905"/>
              <a:gd name="connsiteY28" fmla="*/ 1182690 h 6858003"/>
              <a:gd name="connsiteX29" fmla="*/ 7218148 w 7229905"/>
              <a:gd name="connsiteY29" fmla="*/ 1235078 h 6858003"/>
              <a:gd name="connsiteX30" fmla="*/ 7228225 w 7229905"/>
              <a:gd name="connsiteY30" fmla="*/ 1295403 h 6858003"/>
              <a:gd name="connsiteX31" fmla="*/ 7229905 w 7229905"/>
              <a:gd name="connsiteY31" fmla="*/ 1363665 h 6858003"/>
              <a:gd name="connsiteX32" fmla="*/ 7228225 w 7229905"/>
              <a:gd name="connsiteY32" fmla="*/ 1431928 h 6858003"/>
              <a:gd name="connsiteX33" fmla="*/ 7218148 w 7229905"/>
              <a:gd name="connsiteY33" fmla="*/ 1492253 h 6858003"/>
              <a:gd name="connsiteX34" fmla="*/ 7208070 w 7229905"/>
              <a:gd name="connsiteY34" fmla="*/ 1544640 h 6858003"/>
              <a:gd name="connsiteX35" fmla="*/ 7192954 w 7229905"/>
              <a:gd name="connsiteY35" fmla="*/ 1589090 h 6858003"/>
              <a:gd name="connsiteX36" fmla="*/ 7174478 w 7229905"/>
              <a:gd name="connsiteY36" fmla="*/ 1631953 h 6858003"/>
              <a:gd name="connsiteX37" fmla="*/ 7156003 w 7229905"/>
              <a:gd name="connsiteY37" fmla="*/ 1671640 h 6858003"/>
              <a:gd name="connsiteX38" fmla="*/ 7135848 w 7229905"/>
              <a:gd name="connsiteY38" fmla="*/ 1708153 h 6858003"/>
              <a:gd name="connsiteX39" fmla="*/ 7115693 w 7229905"/>
              <a:gd name="connsiteY39" fmla="*/ 1743078 h 6858003"/>
              <a:gd name="connsiteX40" fmla="*/ 7095537 w 7229905"/>
              <a:gd name="connsiteY40" fmla="*/ 1782765 h 6858003"/>
              <a:gd name="connsiteX41" fmla="*/ 7078742 w 7229905"/>
              <a:gd name="connsiteY41" fmla="*/ 1824040 h 6858003"/>
              <a:gd name="connsiteX42" fmla="*/ 7063625 w 7229905"/>
              <a:gd name="connsiteY42" fmla="*/ 1870078 h 6858003"/>
              <a:gd name="connsiteX43" fmla="*/ 7051868 w 7229905"/>
              <a:gd name="connsiteY43" fmla="*/ 1922465 h 6858003"/>
              <a:gd name="connsiteX44" fmla="*/ 7043469 w 7229905"/>
              <a:gd name="connsiteY44" fmla="*/ 1982790 h 6858003"/>
              <a:gd name="connsiteX45" fmla="*/ 7040110 w 7229905"/>
              <a:gd name="connsiteY45" fmla="*/ 2051053 h 6858003"/>
              <a:gd name="connsiteX46" fmla="*/ 7043469 w 7229905"/>
              <a:gd name="connsiteY46" fmla="*/ 2119315 h 6858003"/>
              <a:gd name="connsiteX47" fmla="*/ 7051868 w 7229905"/>
              <a:gd name="connsiteY47" fmla="*/ 2179640 h 6858003"/>
              <a:gd name="connsiteX48" fmla="*/ 7063625 w 7229905"/>
              <a:gd name="connsiteY48" fmla="*/ 2232028 h 6858003"/>
              <a:gd name="connsiteX49" fmla="*/ 7078742 w 7229905"/>
              <a:gd name="connsiteY49" fmla="*/ 2278065 h 6858003"/>
              <a:gd name="connsiteX50" fmla="*/ 7095537 w 7229905"/>
              <a:gd name="connsiteY50" fmla="*/ 2319340 h 6858003"/>
              <a:gd name="connsiteX51" fmla="*/ 7115693 w 7229905"/>
              <a:gd name="connsiteY51" fmla="*/ 2359028 h 6858003"/>
              <a:gd name="connsiteX52" fmla="*/ 7135848 w 7229905"/>
              <a:gd name="connsiteY52" fmla="*/ 2395540 h 6858003"/>
              <a:gd name="connsiteX53" fmla="*/ 7156003 w 7229905"/>
              <a:gd name="connsiteY53" fmla="*/ 2433640 h 6858003"/>
              <a:gd name="connsiteX54" fmla="*/ 7174478 w 7229905"/>
              <a:gd name="connsiteY54" fmla="*/ 2471740 h 6858003"/>
              <a:gd name="connsiteX55" fmla="*/ 7192954 w 7229905"/>
              <a:gd name="connsiteY55" fmla="*/ 2513015 h 6858003"/>
              <a:gd name="connsiteX56" fmla="*/ 7208070 w 7229905"/>
              <a:gd name="connsiteY56" fmla="*/ 2560640 h 6858003"/>
              <a:gd name="connsiteX57" fmla="*/ 7218148 w 7229905"/>
              <a:gd name="connsiteY57" fmla="*/ 2613028 h 6858003"/>
              <a:gd name="connsiteX58" fmla="*/ 7228225 w 7229905"/>
              <a:gd name="connsiteY58" fmla="*/ 2671765 h 6858003"/>
              <a:gd name="connsiteX59" fmla="*/ 7229905 w 7229905"/>
              <a:gd name="connsiteY59" fmla="*/ 2741615 h 6858003"/>
              <a:gd name="connsiteX60" fmla="*/ 7228225 w 7229905"/>
              <a:gd name="connsiteY60" fmla="*/ 2809878 h 6858003"/>
              <a:gd name="connsiteX61" fmla="*/ 7218148 w 7229905"/>
              <a:gd name="connsiteY61" fmla="*/ 2868615 h 6858003"/>
              <a:gd name="connsiteX62" fmla="*/ 7208070 w 7229905"/>
              <a:gd name="connsiteY62" fmla="*/ 2922590 h 6858003"/>
              <a:gd name="connsiteX63" fmla="*/ 7192954 w 7229905"/>
              <a:gd name="connsiteY63" fmla="*/ 2967040 h 6858003"/>
              <a:gd name="connsiteX64" fmla="*/ 7174478 w 7229905"/>
              <a:gd name="connsiteY64" fmla="*/ 3009903 h 6858003"/>
              <a:gd name="connsiteX65" fmla="*/ 7156003 w 7229905"/>
              <a:gd name="connsiteY65" fmla="*/ 3046415 h 6858003"/>
              <a:gd name="connsiteX66" fmla="*/ 7135848 w 7229905"/>
              <a:gd name="connsiteY66" fmla="*/ 3084515 h 6858003"/>
              <a:gd name="connsiteX67" fmla="*/ 7115693 w 7229905"/>
              <a:gd name="connsiteY67" fmla="*/ 3121028 h 6858003"/>
              <a:gd name="connsiteX68" fmla="*/ 7095537 w 7229905"/>
              <a:gd name="connsiteY68" fmla="*/ 3160715 h 6858003"/>
              <a:gd name="connsiteX69" fmla="*/ 7078742 w 7229905"/>
              <a:gd name="connsiteY69" fmla="*/ 3201990 h 6858003"/>
              <a:gd name="connsiteX70" fmla="*/ 7063625 w 7229905"/>
              <a:gd name="connsiteY70" fmla="*/ 3248028 h 6858003"/>
              <a:gd name="connsiteX71" fmla="*/ 7051868 w 7229905"/>
              <a:gd name="connsiteY71" fmla="*/ 3300415 h 6858003"/>
              <a:gd name="connsiteX72" fmla="*/ 7043469 w 7229905"/>
              <a:gd name="connsiteY72" fmla="*/ 3360740 h 6858003"/>
              <a:gd name="connsiteX73" fmla="*/ 7040110 w 7229905"/>
              <a:gd name="connsiteY73" fmla="*/ 3427415 h 6858003"/>
              <a:gd name="connsiteX74" fmla="*/ 7043469 w 7229905"/>
              <a:gd name="connsiteY74" fmla="*/ 3497265 h 6858003"/>
              <a:gd name="connsiteX75" fmla="*/ 7051868 w 7229905"/>
              <a:gd name="connsiteY75" fmla="*/ 3557590 h 6858003"/>
              <a:gd name="connsiteX76" fmla="*/ 7063625 w 7229905"/>
              <a:gd name="connsiteY76" fmla="*/ 3609978 h 6858003"/>
              <a:gd name="connsiteX77" fmla="*/ 7078742 w 7229905"/>
              <a:gd name="connsiteY77" fmla="*/ 3656015 h 6858003"/>
              <a:gd name="connsiteX78" fmla="*/ 7095537 w 7229905"/>
              <a:gd name="connsiteY78" fmla="*/ 3697290 h 6858003"/>
              <a:gd name="connsiteX79" fmla="*/ 7115693 w 7229905"/>
              <a:gd name="connsiteY79" fmla="*/ 3736978 h 6858003"/>
              <a:gd name="connsiteX80" fmla="*/ 7156003 w 7229905"/>
              <a:gd name="connsiteY80" fmla="*/ 3811590 h 6858003"/>
              <a:gd name="connsiteX81" fmla="*/ 7174478 w 7229905"/>
              <a:gd name="connsiteY81" fmla="*/ 3848103 h 6858003"/>
              <a:gd name="connsiteX82" fmla="*/ 7192954 w 7229905"/>
              <a:gd name="connsiteY82" fmla="*/ 3890965 h 6858003"/>
              <a:gd name="connsiteX83" fmla="*/ 7208070 w 7229905"/>
              <a:gd name="connsiteY83" fmla="*/ 3935415 h 6858003"/>
              <a:gd name="connsiteX84" fmla="*/ 7218148 w 7229905"/>
              <a:gd name="connsiteY84" fmla="*/ 3987803 h 6858003"/>
              <a:gd name="connsiteX85" fmla="*/ 7228225 w 7229905"/>
              <a:gd name="connsiteY85" fmla="*/ 4048128 h 6858003"/>
              <a:gd name="connsiteX86" fmla="*/ 7229905 w 7229905"/>
              <a:gd name="connsiteY86" fmla="*/ 4116390 h 6858003"/>
              <a:gd name="connsiteX87" fmla="*/ 7228225 w 7229905"/>
              <a:gd name="connsiteY87" fmla="*/ 4186240 h 6858003"/>
              <a:gd name="connsiteX88" fmla="*/ 7218148 w 7229905"/>
              <a:gd name="connsiteY88" fmla="*/ 4244978 h 6858003"/>
              <a:gd name="connsiteX89" fmla="*/ 7208070 w 7229905"/>
              <a:gd name="connsiteY89" fmla="*/ 4297365 h 6858003"/>
              <a:gd name="connsiteX90" fmla="*/ 7192954 w 7229905"/>
              <a:gd name="connsiteY90" fmla="*/ 4343403 h 6858003"/>
              <a:gd name="connsiteX91" fmla="*/ 7174478 w 7229905"/>
              <a:gd name="connsiteY91" fmla="*/ 4386265 h 6858003"/>
              <a:gd name="connsiteX92" fmla="*/ 7156003 w 7229905"/>
              <a:gd name="connsiteY92" fmla="*/ 4424365 h 6858003"/>
              <a:gd name="connsiteX93" fmla="*/ 7115693 w 7229905"/>
              <a:gd name="connsiteY93" fmla="*/ 4498978 h 6858003"/>
              <a:gd name="connsiteX94" fmla="*/ 7095537 w 7229905"/>
              <a:gd name="connsiteY94" fmla="*/ 4537078 h 6858003"/>
              <a:gd name="connsiteX95" fmla="*/ 7078742 w 7229905"/>
              <a:gd name="connsiteY95" fmla="*/ 4579940 h 6858003"/>
              <a:gd name="connsiteX96" fmla="*/ 7063625 w 7229905"/>
              <a:gd name="connsiteY96" fmla="*/ 4625978 h 6858003"/>
              <a:gd name="connsiteX97" fmla="*/ 7051868 w 7229905"/>
              <a:gd name="connsiteY97" fmla="*/ 4678365 h 6858003"/>
              <a:gd name="connsiteX98" fmla="*/ 7043469 w 7229905"/>
              <a:gd name="connsiteY98" fmla="*/ 4738690 h 6858003"/>
              <a:gd name="connsiteX99" fmla="*/ 7040110 w 7229905"/>
              <a:gd name="connsiteY99" fmla="*/ 4806953 h 6858003"/>
              <a:gd name="connsiteX100" fmla="*/ 7043469 w 7229905"/>
              <a:gd name="connsiteY100" fmla="*/ 4875215 h 6858003"/>
              <a:gd name="connsiteX101" fmla="*/ 7051868 w 7229905"/>
              <a:gd name="connsiteY101" fmla="*/ 4935540 h 6858003"/>
              <a:gd name="connsiteX102" fmla="*/ 7063625 w 7229905"/>
              <a:gd name="connsiteY102" fmla="*/ 4987928 h 6858003"/>
              <a:gd name="connsiteX103" fmla="*/ 7078742 w 7229905"/>
              <a:gd name="connsiteY103" fmla="*/ 5033965 h 6858003"/>
              <a:gd name="connsiteX104" fmla="*/ 7095537 w 7229905"/>
              <a:gd name="connsiteY104" fmla="*/ 5075240 h 6858003"/>
              <a:gd name="connsiteX105" fmla="*/ 7115693 w 7229905"/>
              <a:gd name="connsiteY105" fmla="*/ 5114928 h 6858003"/>
              <a:gd name="connsiteX106" fmla="*/ 7135848 w 7229905"/>
              <a:gd name="connsiteY106" fmla="*/ 5149853 h 6858003"/>
              <a:gd name="connsiteX107" fmla="*/ 7156003 w 7229905"/>
              <a:gd name="connsiteY107" fmla="*/ 5186365 h 6858003"/>
              <a:gd name="connsiteX108" fmla="*/ 7174478 w 7229905"/>
              <a:gd name="connsiteY108" fmla="*/ 5226053 h 6858003"/>
              <a:gd name="connsiteX109" fmla="*/ 7192954 w 7229905"/>
              <a:gd name="connsiteY109" fmla="*/ 5268915 h 6858003"/>
              <a:gd name="connsiteX110" fmla="*/ 7208070 w 7229905"/>
              <a:gd name="connsiteY110" fmla="*/ 5313365 h 6858003"/>
              <a:gd name="connsiteX111" fmla="*/ 7218148 w 7229905"/>
              <a:gd name="connsiteY111" fmla="*/ 5365753 h 6858003"/>
              <a:gd name="connsiteX112" fmla="*/ 7228225 w 7229905"/>
              <a:gd name="connsiteY112" fmla="*/ 5426078 h 6858003"/>
              <a:gd name="connsiteX113" fmla="*/ 7229905 w 7229905"/>
              <a:gd name="connsiteY113" fmla="*/ 5494340 h 6858003"/>
              <a:gd name="connsiteX114" fmla="*/ 7228225 w 7229905"/>
              <a:gd name="connsiteY114" fmla="*/ 5562603 h 6858003"/>
              <a:gd name="connsiteX115" fmla="*/ 7218148 w 7229905"/>
              <a:gd name="connsiteY115" fmla="*/ 5622928 h 6858003"/>
              <a:gd name="connsiteX116" fmla="*/ 7208070 w 7229905"/>
              <a:gd name="connsiteY116" fmla="*/ 5675315 h 6858003"/>
              <a:gd name="connsiteX117" fmla="*/ 7192954 w 7229905"/>
              <a:gd name="connsiteY117" fmla="*/ 5721353 h 6858003"/>
              <a:gd name="connsiteX118" fmla="*/ 7174478 w 7229905"/>
              <a:gd name="connsiteY118" fmla="*/ 5762628 h 6858003"/>
              <a:gd name="connsiteX119" fmla="*/ 7156003 w 7229905"/>
              <a:gd name="connsiteY119" fmla="*/ 5802315 h 6858003"/>
              <a:gd name="connsiteX120" fmla="*/ 7135848 w 7229905"/>
              <a:gd name="connsiteY120" fmla="*/ 5840415 h 6858003"/>
              <a:gd name="connsiteX121" fmla="*/ 7115693 w 7229905"/>
              <a:gd name="connsiteY121" fmla="*/ 5876928 h 6858003"/>
              <a:gd name="connsiteX122" fmla="*/ 7095537 w 7229905"/>
              <a:gd name="connsiteY122" fmla="*/ 5915028 h 6858003"/>
              <a:gd name="connsiteX123" fmla="*/ 7078742 w 7229905"/>
              <a:gd name="connsiteY123" fmla="*/ 5956303 h 6858003"/>
              <a:gd name="connsiteX124" fmla="*/ 7063625 w 7229905"/>
              <a:gd name="connsiteY124" fmla="*/ 6003928 h 6858003"/>
              <a:gd name="connsiteX125" fmla="*/ 7051868 w 7229905"/>
              <a:gd name="connsiteY125" fmla="*/ 6056315 h 6858003"/>
              <a:gd name="connsiteX126" fmla="*/ 7043469 w 7229905"/>
              <a:gd name="connsiteY126" fmla="*/ 6113465 h 6858003"/>
              <a:gd name="connsiteX127" fmla="*/ 7040110 w 7229905"/>
              <a:gd name="connsiteY127" fmla="*/ 6183315 h 6858003"/>
              <a:gd name="connsiteX128" fmla="*/ 7043469 w 7229905"/>
              <a:gd name="connsiteY128" fmla="*/ 6251578 h 6858003"/>
              <a:gd name="connsiteX129" fmla="*/ 7051868 w 7229905"/>
              <a:gd name="connsiteY129" fmla="*/ 6311903 h 6858003"/>
              <a:gd name="connsiteX130" fmla="*/ 7063625 w 7229905"/>
              <a:gd name="connsiteY130" fmla="*/ 6361115 h 6858003"/>
              <a:gd name="connsiteX131" fmla="*/ 7078742 w 7229905"/>
              <a:gd name="connsiteY131" fmla="*/ 6407153 h 6858003"/>
              <a:gd name="connsiteX132" fmla="*/ 7095537 w 7229905"/>
              <a:gd name="connsiteY132" fmla="*/ 6448428 h 6858003"/>
              <a:gd name="connsiteX133" fmla="*/ 7114013 w 7229905"/>
              <a:gd name="connsiteY133" fmla="*/ 6488115 h 6858003"/>
              <a:gd name="connsiteX134" fmla="*/ 7132489 w 7229905"/>
              <a:gd name="connsiteY134" fmla="*/ 6523040 h 6858003"/>
              <a:gd name="connsiteX135" fmla="*/ 7152644 w 7229905"/>
              <a:gd name="connsiteY135" fmla="*/ 6561140 h 6858003"/>
              <a:gd name="connsiteX136" fmla="*/ 7172799 w 7229905"/>
              <a:gd name="connsiteY136" fmla="*/ 6597653 h 6858003"/>
              <a:gd name="connsiteX137" fmla="*/ 7189595 w 7229905"/>
              <a:gd name="connsiteY137" fmla="*/ 6640515 h 6858003"/>
              <a:gd name="connsiteX138" fmla="*/ 7206391 w 7229905"/>
              <a:gd name="connsiteY138" fmla="*/ 6683378 h 6858003"/>
              <a:gd name="connsiteX139" fmla="*/ 7216468 w 7229905"/>
              <a:gd name="connsiteY139" fmla="*/ 6735765 h 6858003"/>
              <a:gd name="connsiteX140" fmla="*/ 7224866 w 7229905"/>
              <a:gd name="connsiteY140" fmla="*/ 6791328 h 6858003"/>
              <a:gd name="connsiteX141" fmla="*/ 7229905 w 7229905"/>
              <a:gd name="connsiteY141" fmla="*/ 6858003 h 6858003"/>
              <a:gd name="connsiteX142" fmla="*/ 130629 w 7229905"/>
              <a:gd name="connsiteY142" fmla="*/ 6858003 h 6858003"/>
              <a:gd name="connsiteX143" fmla="*/ 130629 w 7229905"/>
              <a:gd name="connsiteY143" fmla="*/ 6857997 h 6858003"/>
              <a:gd name="connsiteX144" fmla="*/ 0 w 7229905"/>
              <a:gd name="connsiteY144" fmla="*/ 6857997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7229905" h="6858003">
                <a:moveTo>
                  <a:pt x="0" y="0"/>
                </a:moveTo>
                <a:lnTo>
                  <a:pt x="903514" y="0"/>
                </a:lnTo>
                <a:lnTo>
                  <a:pt x="903514" y="3"/>
                </a:lnTo>
                <a:lnTo>
                  <a:pt x="7229905" y="3"/>
                </a:lnTo>
                <a:lnTo>
                  <a:pt x="7224866" y="66678"/>
                </a:lnTo>
                <a:lnTo>
                  <a:pt x="7216468" y="122240"/>
                </a:lnTo>
                <a:lnTo>
                  <a:pt x="7206391" y="174628"/>
                </a:lnTo>
                <a:lnTo>
                  <a:pt x="7189595" y="217490"/>
                </a:lnTo>
                <a:lnTo>
                  <a:pt x="7172799" y="260353"/>
                </a:lnTo>
                <a:lnTo>
                  <a:pt x="7152644" y="296865"/>
                </a:lnTo>
                <a:lnTo>
                  <a:pt x="7132489" y="334965"/>
                </a:lnTo>
                <a:lnTo>
                  <a:pt x="7114013" y="369890"/>
                </a:lnTo>
                <a:lnTo>
                  <a:pt x="7095537" y="409578"/>
                </a:lnTo>
                <a:lnTo>
                  <a:pt x="7078742" y="450853"/>
                </a:lnTo>
                <a:lnTo>
                  <a:pt x="7063625" y="496890"/>
                </a:lnTo>
                <a:lnTo>
                  <a:pt x="7051868" y="546103"/>
                </a:lnTo>
                <a:lnTo>
                  <a:pt x="7043469" y="606428"/>
                </a:lnTo>
                <a:lnTo>
                  <a:pt x="7040110" y="673103"/>
                </a:lnTo>
                <a:lnTo>
                  <a:pt x="7043469" y="744540"/>
                </a:lnTo>
                <a:lnTo>
                  <a:pt x="7051868" y="801690"/>
                </a:lnTo>
                <a:lnTo>
                  <a:pt x="7063625" y="854078"/>
                </a:lnTo>
                <a:lnTo>
                  <a:pt x="7078742" y="901703"/>
                </a:lnTo>
                <a:lnTo>
                  <a:pt x="7095537" y="942978"/>
                </a:lnTo>
                <a:lnTo>
                  <a:pt x="7115693" y="981078"/>
                </a:lnTo>
                <a:lnTo>
                  <a:pt x="7135848" y="1017590"/>
                </a:lnTo>
                <a:lnTo>
                  <a:pt x="7156003" y="1055690"/>
                </a:lnTo>
                <a:lnTo>
                  <a:pt x="7174478" y="1095378"/>
                </a:lnTo>
                <a:lnTo>
                  <a:pt x="7192954" y="1136653"/>
                </a:lnTo>
                <a:lnTo>
                  <a:pt x="7208070" y="1182690"/>
                </a:lnTo>
                <a:lnTo>
                  <a:pt x="7218148" y="1235078"/>
                </a:lnTo>
                <a:lnTo>
                  <a:pt x="7228225" y="1295403"/>
                </a:lnTo>
                <a:lnTo>
                  <a:pt x="7229905" y="1363665"/>
                </a:lnTo>
                <a:lnTo>
                  <a:pt x="7228225" y="1431928"/>
                </a:lnTo>
                <a:lnTo>
                  <a:pt x="7218148" y="1492253"/>
                </a:lnTo>
                <a:lnTo>
                  <a:pt x="7208070" y="1544640"/>
                </a:lnTo>
                <a:lnTo>
                  <a:pt x="7192954" y="1589090"/>
                </a:lnTo>
                <a:lnTo>
                  <a:pt x="7174478" y="1631953"/>
                </a:lnTo>
                <a:lnTo>
                  <a:pt x="7156003" y="1671640"/>
                </a:lnTo>
                <a:lnTo>
                  <a:pt x="7135848" y="1708153"/>
                </a:lnTo>
                <a:lnTo>
                  <a:pt x="7115693" y="1743078"/>
                </a:lnTo>
                <a:lnTo>
                  <a:pt x="7095537" y="1782765"/>
                </a:lnTo>
                <a:lnTo>
                  <a:pt x="7078742" y="1824040"/>
                </a:lnTo>
                <a:lnTo>
                  <a:pt x="7063625" y="1870078"/>
                </a:lnTo>
                <a:lnTo>
                  <a:pt x="7051868" y="1922465"/>
                </a:lnTo>
                <a:lnTo>
                  <a:pt x="7043469" y="1982790"/>
                </a:lnTo>
                <a:lnTo>
                  <a:pt x="7040110" y="2051053"/>
                </a:lnTo>
                <a:lnTo>
                  <a:pt x="7043469" y="2119315"/>
                </a:lnTo>
                <a:lnTo>
                  <a:pt x="7051868" y="2179640"/>
                </a:lnTo>
                <a:lnTo>
                  <a:pt x="7063625" y="2232028"/>
                </a:lnTo>
                <a:lnTo>
                  <a:pt x="7078742" y="2278065"/>
                </a:lnTo>
                <a:lnTo>
                  <a:pt x="7095537" y="2319340"/>
                </a:lnTo>
                <a:lnTo>
                  <a:pt x="7115693" y="2359028"/>
                </a:lnTo>
                <a:lnTo>
                  <a:pt x="7135848" y="2395540"/>
                </a:lnTo>
                <a:lnTo>
                  <a:pt x="7156003" y="2433640"/>
                </a:lnTo>
                <a:lnTo>
                  <a:pt x="7174478" y="2471740"/>
                </a:lnTo>
                <a:lnTo>
                  <a:pt x="7192954" y="2513015"/>
                </a:lnTo>
                <a:lnTo>
                  <a:pt x="7208070" y="2560640"/>
                </a:lnTo>
                <a:lnTo>
                  <a:pt x="7218148" y="2613028"/>
                </a:lnTo>
                <a:lnTo>
                  <a:pt x="7228225" y="2671765"/>
                </a:lnTo>
                <a:lnTo>
                  <a:pt x="7229905" y="2741615"/>
                </a:lnTo>
                <a:lnTo>
                  <a:pt x="7228225" y="2809878"/>
                </a:lnTo>
                <a:lnTo>
                  <a:pt x="7218148" y="2868615"/>
                </a:lnTo>
                <a:lnTo>
                  <a:pt x="7208070" y="2922590"/>
                </a:lnTo>
                <a:lnTo>
                  <a:pt x="7192954" y="2967040"/>
                </a:lnTo>
                <a:lnTo>
                  <a:pt x="7174478" y="3009903"/>
                </a:lnTo>
                <a:lnTo>
                  <a:pt x="7156003" y="3046415"/>
                </a:lnTo>
                <a:lnTo>
                  <a:pt x="7135848" y="3084515"/>
                </a:lnTo>
                <a:lnTo>
                  <a:pt x="7115693" y="3121028"/>
                </a:lnTo>
                <a:lnTo>
                  <a:pt x="7095537" y="3160715"/>
                </a:lnTo>
                <a:lnTo>
                  <a:pt x="7078742" y="3201990"/>
                </a:lnTo>
                <a:lnTo>
                  <a:pt x="7063625" y="3248028"/>
                </a:lnTo>
                <a:lnTo>
                  <a:pt x="7051868" y="3300415"/>
                </a:lnTo>
                <a:lnTo>
                  <a:pt x="7043469" y="3360740"/>
                </a:lnTo>
                <a:lnTo>
                  <a:pt x="7040110" y="3427415"/>
                </a:lnTo>
                <a:lnTo>
                  <a:pt x="7043469" y="3497265"/>
                </a:lnTo>
                <a:lnTo>
                  <a:pt x="7051868" y="3557590"/>
                </a:lnTo>
                <a:lnTo>
                  <a:pt x="7063625" y="3609978"/>
                </a:lnTo>
                <a:lnTo>
                  <a:pt x="7078742" y="3656015"/>
                </a:lnTo>
                <a:lnTo>
                  <a:pt x="7095537" y="3697290"/>
                </a:lnTo>
                <a:lnTo>
                  <a:pt x="7115693" y="3736978"/>
                </a:lnTo>
                <a:lnTo>
                  <a:pt x="7156003" y="3811590"/>
                </a:lnTo>
                <a:lnTo>
                  <a:pt x="7174478" y="3848103"/>
                </a:lnTo>
                <a:lnTo>
                  <a:pt x="7192954" y="3890965"/>
                </a:lnTo>
                <a:lnTo>
                  <a:pt x="7208070" y="3935415"/>
                </a:lnTo>
                <a:lnTo>
                  <a:pt x="7218148" y="3987803"/>
                </a:lnTo>
                <a:lnTo>
                  <a:pt x="7228225" y="4048128"/>
                </a:lnTo>
                <a:lnTo>
                  <a:pt x="7229905" y="4116390"/>
                </a:lnTo>
                <a:lnTo>
                  <a:pt x="7228225" y="4186240"/>
                </a:lnTo>
                <a:lnTo>
                  <a:pt x="7218148" y="4244978"/>
                </a:lnTo>
                <a:lnTo>
                  <a:pt x="7208070" y="4297365"/>
                </a:lnTo>
                <a:lnTo>
                  <a:pt x="7192954" y="4343403"/>
                </a:lnTo>
                <a:lnTo>
                  <a:pt x="7174478" y="4386265"/>
                </a:lnTo>
                <a:lnTo>
                  <a:pt x="7156003" y="4424365"/>
                </a:lnTo>
                <a:lnTo>
                  <a:pt x="7115693" y="4498978"/>
                </a:lnTo>
                <a:lnTo>
                  <a:pt x="7095537" y="4537078"/>
                </a:lnTo>
                <a:lnTo>
                  <a:pt x="7078742" y="4579940"/>
                </a:lnTo>
                <a:lnTo>
                  <a:pt x="7063625" y="4625978"/>
                </a:lnTo>
                <a:lnTo>
                  <a:pt x="7051868" y="4678365"/>
                </a:lnTo>
                <a:lnTo>
                  <a:pt x="7043469" y="4738690"/>
                </a:lnTo>
                <a:lnTo>
                  <a:pt x="7040110" y="4806953"/>
                </a:lnTo>
                <a:lnTo>
                  <a:pt x="7043469" y="4875215"/>
                </a:lnTo>
                <a:lnTo>
                  <a:pt x="7051868" y="4935540"/>
                </a:lnTo>
                <a:lnTo>
                  <a:pt x="7063625" y="4987928"/>
                </a:lnTo>
                <a:lnTo>
                  <a:pt x="7078742" y="5033965"/>
                </a:lnTo>
                <a:lnTo>
                  <a:pt x="7095537" y="5075240"/>
                </a:lnTo>
                <a:lnTo>
                  <a:pt x="7115693" y="5114928"/>
                </a:lnTo>
                <a:lnTo>
                  <a:pt x="7135848" y="5149853"/>
                </a:lnTo>
                <a:lnTo>
                  <a:pt x="7156003" y="5186365"/>
                </a:lnTo>
                <a:lnTo>
                  <a:pt x="7174478" y="5226053"/>
                </a:lnTo>
                <a:lnTo>
                  <a:pt x="7192954" y="5268915"/>
                </a:lnTo>
                <a:lnTo>
                  <a:pt x="7208070" y="5313365"/>
                </a:lnTo>
                <a:lnTo>
                  <a:pt x="7218148" y="5365753"/>
                </a:lnTo>
                <a:lnTo>
                  <a:pt x="7228225" y="5426078"/>
                </a:lnTo>
                <a:lnTo>
                  <a:pt x="7229905" y="5494340"/>
                </a:lnTo>
                <a:lnTo>
                  <a:pt x="7228225" y="5562603"/>
                </a:lnTo>
                <a:lnTo>
                  <a:pt x="7218148" y="5622928"/>
                </a:lnTo>
                <a:lnTo>
                  <a:pt x="7208070" y="5675315"/>
                </a:lnTo>
                <a:lnTo>
                  <a:pt x="7192954" y="5721353"/>
                </a:lnTo>
                <a:lnTo>
                  <a:pt x="7174478" y="5762628"/>
                </a:lnTo>
                <a:lnTo>
                  <a:pt x="7156003" y="5802315"/>
                </a:lnTo>
                <a:lnTo>
                  <a:pt x="7135848" y="5840415"/>
                </a:lnTo>
                <a:lnTo>
                  <a:pt x="7115693" y="5876928"/>
                </a:lnTo>
                <a:lnTo>
                  <a:pt x="7095537" y="5915028"/>
                </a:lnTo>
                <a:lnTo>
                  <a:pt x="7078742" y="5956303"/>
                </a:lnTo>
                <a:lnTo>
                  <a:pt x="7063625" y="6003928"/>
                </a:lnTo>
                <a:lnTo>
                  <a:pt x="7051868" y="6056315"/>
                </a:lnTo>
                <a:lnTo>
                  <a:pt x="7043469" y="6113465"/>
                </a:lnTo>
                <a:lnTo>
                  <a:pt x="7040110" y="6183315"/>
                </a:lnTo>
                <a:lnTo>
                  <a:pt x="7043469" y="6251578"/>
                </a:lnTo>
                <a:lnTo>
                  <a:pt x="7051868" y="6311903"/>
                </a:lnTo>
                <a:lnTo>
                  <a:pt x="7063625" y="6361115"/>
                </a:lnTo>
                <a:lnTo>
                  <a:pt x="7078742" y="6407153"/>
                </a:lnTo>
                <a:lnTo>
                  <a:pt x="7095537" y="6448428"/>
                </a:lnTo>
                <a:lnTo>
                  <a:pt x="7114013" y="6488115"/>
                </a:lnTo>
                <a:lnTo>
                  <a:pt x="7132489" y="6523040"/>
                </a:lnTo>
                <a:lnTo>
                  <a:pt x="7152644" y="6561140"/>
                </a:lnTo>
                <a:lnTo>
                  <a:pt x="7172799" y="6597653"/>
                </a:lnTo>
                <a:lnTo>
                  <a:pt x="7189595" y="6640515"/>
                </a:lnTo>
                <a:lnTo>
                  <a:pt x="7206391" y="6683378"/>
                </a:lnTo>
                <a:lnTo>
                  <a:pt x="7216468" y="6735765"/>
                </a:lnTo>
                <a:lnTo>
                  <a:pt x="7224866" y="6791328"/>
                </a:lnTo>
                <a:lnTo>
                  <a:pt x="7229905" y="6858003"/>
                </a:lnTo>
                <a:lnTo>
                  <a:pt x="130629" y="6858003"/>
                </a:lnTo>
                <a:lnTo>
                  <a:pt x="130629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7BA2255-C6F8-406A-96C0-BAEF0CC39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12" y="4271827"/>
            <a:ext cx="6237079" cy="2586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200" spc="800" dirty="0" err="1">
                <a:solidFill>
                  <a:srgbClr val="FFFFFF"/>
                </a:solidFill>
              </a:rPr>
              <a:t>Romanische</a:t>
            </a:r>
            <a:r>
              <a:rPr lang="en-US" sz="6200" spc="800" dirty="0">
                <a:solidFill>
                  <a:srgbClr val="FFFFFF"/>
                </a:solidFill>
              </a:rPr>
              <a:t> </a:t>
            </a:r>
            <a:r>
              <a:rPr lang="en-US" sz="6200" spc="800" dirty="0" err="1">
                <a:solidFill>
                  <a:srgbClr val="FFFFFF"/>
                </a:solidFill>
              </a:rPr>
              <a:t>Architektur</a:t>
            </a:r>
            <a:endParaRPr lang="en-US" sz="6200" spc="800" dirty="0">
              <a:solidFill>
                <a:srgbClr val="FFFFFF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0FE0196-01DF-44CC-8DEE-9E8222B9E1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" r="-3" b="-3"/>
          <a:stretch/>
        </p:blipFill>
        <p:spPr>
          <a:xfrm>
            <a:off x="7140424" y="10"/>
            <a:ext cx="5051576" cy="3383270"/>
          </a:xfrm>
          <a:custGeom>
            <a:avLst/>
            <a:gdLst>
              <a:gd name="connsiteX0" fmla="*/ 189795 w 5051576"/>
              <a:gd name="connsiteY0" fmla="*/ 0 h 3383280"/>
              <a:gd name="connsiteX1" fmla="*/ 4620316 w 5051576"/>
              <a:gd name="connsiteY1" fmla="*/ 0 h 3383280"/>
              <a:gd name="connsiteX2" fmla="*/ 4991023 w 5051576"/>
              <a:gd name="connsiteY2" fmla="*/ 0 h 3383280"/>
              <a:gd name="connsiteX3" fmla="*/ 5051576 w 5051576"/>
              <a:gd name="connsiteY3" fmla="*/ 0 h 3383280"/>
              <a:gd name="connsiteX4" fmla="*/ 5051576 w 5051576"/>
              <a:gd name="connsiteY4" fmla="*/ 3383280 h 3383280"/>
              <a:gd name="connsiteX5" fmla="*/ 2224 w 5051576"/>
              <a:gd name="connsiteY5" fmla="*/ 3383280 h 3383280"/>
              <a:gd name="connsiteX6" fmla="*/ 3359 w 5051576"/>
              <a:gd name="connsiteY6" fmla="*/ 3360737 h 3383280"/>
              <a:gd name="connsiteX7" fmla="*/ 11758 w 5051576"/>
              <a:gd name="connsiteY7" fmla="*/ 3300412 h 3383280"/>
              <a:gd name="connsiteX8" fmla="*/ 23515 w 5051576"/>
              <a:gd name="connsiteY8" fmla="*/ 3248025 h 3383280"/>
              <a:gd name="connsiteX9" fmla="*/ 38632 w 5051576"/>
              <a:gd name="connsiteY9" fmla="*/ 3201987 h 3383280"/>
              <a:gd name="connsiteX10" fmla="*/ 55427 w 5051576"/>
              <a:gd name="connsiteY10" fmla="*/ 3160712 h 3383280"/>
              <a:gd name="connsiteX11" fmla="*/ 75583 w 5051576"/>
              <a:gd name="connsiteY11" fmla="*/ 3121025 h 3383280"/>
              <a:gd name="connsiteX12" fmla="*/ 95738 w 5051576"/>
              <a:gd name="connsiteY12" fmla="*/ 3084512 h 3383280"/>
              <a:gd name="connsiteX13" fmla="*/ 115893 w 5051576"/>
              <a:gd name="connsiteY13" fmla="*/ 3046412 h 3383280"/>
              <a:gd name="connsiteX14" fmla="*/ 134368 w 5051576"/>
              <a:gd name="connsiteY14" fmla="*/ 3009900 h 3383280"/>
              <a:gd name="connsiteX15" fmla="*/ 152844 w 5051576"/>
              <a:gd name="connsiteY15" fmla="*/ 2967037 h 3383280"/>
              <a:gd name="connsiteX16" fmla="*/ 167960 w 5051576"/>
              <a:gd name="connsiteY16" fmla="*/ 2922587 h 3383280"/>
              <a:gd name="connsiteX17" fmla="*/ 178038 w 5051576"/>
              <a:gd name="connsiteY17" fmla="*/ 2868612 h 3383280"/>
              <a:gd name="connsiteX18" fmla="*/ 188115 w 5051576"/>
              <a:gd name="connsiteY18" fmla="*/ 2809875 h 3383280"/>
              <a:gd name="connsiteX19" fmla="*/ 189795 w 5051576"/>
              <a:gd name="connsiteY19" fmla="*/ 2741612 h 3383280"/>
              <a:gd name="connsiteX20" fmla="*/ 188115 w 5051576"/>
              <a:gd name="connsiteY20" fmla="*/ 2671762 h 3383280"/>
              <a:gd name="connsiteX21" fmla="*/ 178038 w 5051576"/>
              <a:gd name="connsiteY21" fmla="*/ 2613025 h 3383280"/>
              <a:gd name="connsiteX22" fmla="*/ 167960 w 5051576"/>
              <a:gd name="connsiteY22" fmla="*/ 2560637 h 3383280"/>
              <a:gd name="connsiteX23" fmla="*/ 152844 w 5051576"/>
              <a:gd name="connsiteY23" fmla="*/ 2513012 h 3383280"/>
              <a:gd name="connsiteX24" fmla="*/ 134368 w 5051576"/>
              <a:gd name="connsiteY24" fmla="*/ 2471737 h 3383280"/>
              <a:gd name="connsiteX25" fmla="*/ 115893 w 5051576"/>
              <a:gd name="connsiteY25" fmla="*/ 2433637 h 3383280"/>
              <a:gd name="connsiteX26" fmla="*/ 95738 w 5051576"/>
              <a:gd name="connsiteY26" fmla="*/ 2395537 h 3383280"/>
              <a:gd name="connsiteX27" fmla="*/ 75583 w 5051576"/>
              <a:gd name="connsiteY27" fmla="*/ 2359025 h 3383280"/>
              <a:gd name="connsiteX28" fmla="*/ 55427 w 5051576"/>
              <a:gd name="connsiteY28" fmla="*/ 2319337 h 3383280"/>
              <a:gd name="connsiteX29" fmla="*/ 38632 w 5051576"/>
              <a:gd name="connsiteY29" fmla="*/ 2278062 h 3383280"/>
              <a:gd name="connsiteX30" fmla="*/ 23515 w 5051576"/>
              <a:gd name="connsiteY30" fmla="*/ 2232025 h 3383280"/>
              <a:gd name="connsiteX31" fmla="*/ 11758 w 5051576"/>
              <a:gd name="connsiteY31" fmla="*/ 2179637 h 3383280"/>
              <a:gd name="connsiteX32" fmla="*/ 3359 w 5051576"/>
              <a:gd name="connsiteY32" fmla="*/ 2119312 h 3383280"/>
              <a:gd name="connsiteX33" fmla="*/ 0 w 5051576"/>
              <a:gd name="connsiteY33" fmla="*/ 2051050 h 3383280"/>
              <a:gd name="connsiteX34" fmla="*/ 3359 w 5051576"/>
              <a:gd name="connsiteY34" fmla="*/ 1982787 h 3383280"/>
              <a:gd name="connsiteX35" fmla="*/ 11758 w 5051576"/>
              <a:gd name="connsiteY35" fmla="*/ 1922462 h 3383280"/>
              <a:gd name="connsiteX36" fmla="*/ 23515 w 5051576"/>
              <a:gd name="connsiteY36" fmla="*/ 1870075 h 3383280"/>
              <a:gd name="connsiteX37" fmla="*/ 38632 w 5051576"/>
              <a:gd name="connsiteY37" fmla="*/ 1824037 h 3383280"/>
              <a:gd name="connsiteX38" fmla="*/ 55427 w 5051576"/>
              <a:gd name="connsiteY38" fmla="*/ 1782762 h 3383280"/>
              <a:gd name="connsiteX39" fmla="*/ 75583 w 5051576"/>
              <a:gd name="connsiteY39" fmla="*/ 1743075 h 3383280"/>
              <a:gd name="connsiteX40" fmla="*/ 95738 w 5051576"/>
              <a:gd name="connsiteY40" fmla="*/ 1708150 h 3383280"/>
              <a:gd name="connsiteX41" fmla="*/ 115893 w 5051576"/>
              <a:gd name="connsiteY41" fmla="*/ 1671637 h 3383280"/>
              <a:gd name="connsiteX42" fmla="*/ 134368 w 5051576"/>
              <a:gd name="connsiteY42" fmla="*/ 1631950 h 3383280"/>
              <a:gd name="connsiteX43" fmla="*/ 152844 w 5051576"/>
              <a:gd name="connsiteY43" fmla="*/ 1589087 h 3383280"/>
              <a:gd name="connsiteX44" fmla="*/ 167960 w 5051576"/>
              <a:gd name="connsiteY44" fmla="*/ 1544637 h 3383280"/>
              <a:gd name="connsiteX45" fmla="*/ 178038 w 5051576"/>
              <a:gd name="connsiteY45" fmla="*/ 1492250 h 3383280"/>
              <a:gd name="connsiteX46" fmla="*/ 188115 w 5051576"/>
              <a:gd name="connsiteY46" fmla="*/ 1431925 h 3383280"/>
              <a:gd name="connsiteX47" fmla="*/ 189795 w 5051576"/>
              <a:gd name="connsiteY47" fmla="*/ 1363662 h 3383280"/>
              <a:gd name="connsiteX48" fmla="*/ 188115 w 5051576"/>
              <a:gd name="connsiteY48" fmla="*/ 1295400 h 3383280"/>
              <a:gd name="connsiteX49" fmla="*/ 178038 w 5051576"/>
              <a:gd name="connsiteY49" fmla="*/ 1235075 h 3383280"/>
              <a:gd name="connsiteX50" fmla="*/ 167960 w 5051576"/>
              <a:gd name="connsiteY50" fmla="*/ 1182687 h 3383280"/>
              <a:gd name="connsiteX51" fmla="*/ 152844 w 5051576"/>
              <a:gd name="connsiteY51" fmla="*/ 1136650 h 3383280"/>
              <a:gd name="connsiteX52" fmla="*/ 134368 w 5051576"/>
              <a:gd name="connsiteY52" fmla="*/ 1095375 h 3383280"/>
              <a:gd name="connsiteX53" fmla="*/ 115893 w 5051576"/>
              <a:gd name="connsiteY53" fmla="*/ 1055687 h 3383280"/>
              <a:gd name="connsiteX54" fmla="*/ 95738 w 5051576"/>
              <a:gd name="connsiteY54" fmla="*/ 1017587 h 3383280"/>
              <a:gd name="connsiteX55" fmla="*/ 75583 w 5051576"/>
              <a:gd name="connsiteY55" fmla="*/ 981075 h 3383280"/>
              <a:gd name="connsiteX56" fmla="*/ 55427 w 5051576"/>
              <a:gd name="connsiteY56" fmla="*/ 942975 h 3383280"/>
              <a:gd name="connsiteX57" fmla="*/ 38632 w 5051576"/>
              <a:gd name="connsiteY57" fmla="*/ 901700 h 3383280"/>
              <a:gd name="connsiteX58" fmla="*/ 23515 w 5051576"/>
              <a:gd name="connsiteY58" fmla="*/ 854075 h 3383280"/>
              <a:gd name="connsiteX59" fmla="*/ 11758 w 5051576"/>
              <a:gd name="connsiteY59" fmla="*/ 801687 h 3383280"/>
              <a:gd name="connsiteX60" fmla="*/ 3359 w 5051576"/>
              <a:gd name="connsiteY60" fmla="*/ 744537 h 3383280"/>
              <a:gd name="connsiteX61" fmla="*/ 0 w 5051576"/>
              <a:gd name="connsiteY61" fmla="*/ 673100 h 3383280"/>
              <a:gd name="connsiteX62" fmla="*/ 3359 w 5051576"/>
              <a:gd name="connsiteY62" fmla="*/ 606425 h 3383280"/>
              <a:gd name="connsiteX63" fmla="*/ 11758 w 5051576"/>
              <a:gd name="connsiteY63" fmla="*/ 546100 h 3383280"/>
              <a:gd name="connsiteX64" fmla="*/ 23515 w 5051576"/>
              <a:gd name="connsiteY64" fmla="*/ 496887 h 3383280"/>
              <a:gd name="connsiteX65" fmla="*/ 38632 w 5051576"/>
              <a:gd name="connsiteY65" fmla="*/ 450850 h 3383280"/>
              <a:gd name="connsiteX66" fmla="*/ 55427 w 5051576"/>
              <a:gd name="connsiteY66" fmla="*/ 409575 h 3383280"/>
              <a:gd name="connsiteX67" fmla="*/ 73903 w 5051576"/>
              <a:gd name="connsiteY67" fmla="*/ 369887 h 3383280"/>
              <a:gd name="connsiteX68" fmla="*/ 92379 w 5051576"/>
              <a:gd name="connsiteY68" fmla="*/ 334962 h 3383280"/>
              <a:gd name="connsiteX69" fmla="*/ 112534 w 5051576"/>
              <a:gd name="connsiteY69" fmla="*/ 296862 h 3383280"/>
              <a:gd name="connsiteX70" fmla="*/ 132689 w 5051576"/>
              <a:gd name="connsiteY70" fmla="*/ 260350 h 3383280"/>
              <a:gd name="connsiteX71" fmla="*/ 149485 w 5051576"/>
              <a:gd name="connsiteY71" fmla="*/ 217487 h 3383280"/>
              <a:gd name="connsiteX72" fmla="*/ 166281 w 5051576"/>
              <a:gd name="connsiteY72" fmla="*/ 174625 h 3383280"/>
              <a:gd name="connsiteX73" fmla="*/ 176358 w 5051576"/>
              <a:gd name="connsiteY73" fmla="*/ 122237 h 3383280"/>
              <a:gd name="connsiteX74" fmla="*/ 184756 w 5051576"/>
              <a:gd name="connsiteY74" fmla="*/ 66675 h 338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051576" h="3383280">
                <a:moveTo>
                  <a:pt x="189795" y="0"/>
                </a:moveTo>
                <a:lnTo>
                  <a:pt x="4620316" y="0"/>
                </a:lnTo>
                <a:lnTo>
                  <a:pt x="4991023" y="0"/>
                </a:lnTo>
                <a:lnTo>
                  <a:pt x="5051576" y="0"/>
                </a:lnTo>
                <a:lnTo>
                  <a:pt x="5051576" y="3383280"/>
                </a:lnTo>
                <a:lnTo>
                  <a:pt x="2224" y="3383280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B7C1559-2BF5-47E9-85A8-3AF37322709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11673"/>
          <a:stretch/>
        </p:blipFill>
        <p:spPr>
          <a:xfrm>
            <a:off x="7140421" y="3474720"/>
            <a:ext cx="2480068" cy="3383280"/>
          </a:xfrm>
          <a:custGeom>
            <a:avLst/>
            <a:gdLst>
              <a:gd name="connsiteX0" fmla="*/ 2275 w 2480068"/>
              <a:gd name="connsiteY0" fmla="*/ 0 h 3383280"/>
              <a:gd name="connsiteX1" fmla="*/ 2480068 w 2480068"/>
              <a:gd name="connsiteY1" fmla="*/ 0 h 3383280"/>
              <a:gd name="connsiteX2" fmla="*/ 2480068 w 2480068"/>
              <a:gd name="connsiteY2" fmla="*/ 3383280 h 3383280"/>
              <a:gd name="connsiteX3" fmla="*/ 189795 w 2480068"/>
              <a:gd name="connsiteY3" fmla="*/ 3383280 h 3383280"/>
              <a:gd name="connsiteX4" fmla="*/ 184756 w 2480068"/>
              <a:gd name="connsiteY4" fmla="*/ 3316605 h 3383280"/>
              <a:gd name="connsiteX5" fmla="*/ 176358 w 2480068"/>
              <a:gd name="connsiteY5" fmla="*/ 3261042 h 3383280"/>
              <a:gd name="connsiteX6" fmla="*/ 166281 w 2480068"/>
              <a:gd name="connsiteY6" fmla="*/ 3208655 h 3383280"/>
              <a:gd name="connsiteX7" fmla="*/ 149485 w 2480068"/>
              <a:gd name="connsiteY7" fmla="*/ 3165792 h 3383280"/>
              <a:gd name="connsiteX8" fmla="*/ 132689 w 2480068"/>
              <a:gd name="connsiteY8" fmla="*/ 3122930 h 3383280"/>
              <a:gd name="connsiteX9" fmla="*/ 112534 w 2480068"/>
              <a:gd name="connsiteY9" fmla="*/ 3086417 h 3383280"/>
              <a:gd name="connsiteX10" fmla="*/ 92379 w 2480068"/>
              <a:gd name="connsiteY10" fmla="*/ 3048317 h 3383280"/>
              <a:gd name="connsiteX11" fmla="*/ 73903 w 2480068"/>
              <a:gd name="connsiteY11" fmla="*/ 3013392 h 3383280"/>
              <a:gd name="connsiteX12" fmla="*/ 55427 w 2480068"/>
              <a:gd name="connsiteY12" fmla="*/ 2973705 h 3383280"/>
              <a:gd name="connsiteX13" fmla="*/ 38632 w 2480068"/>
              <a:gd name="connsiteY13" fmla="*/ 2932430 h 3383280"/>
              <a:gd name="connsiteX14" fmla="*/ 23515 w 2480068"/>
              <a:gd name="connsiteY14" fmla="*/ 2886392 h 3383280"/>
              <a:gd name="connsiteX15" fmla="*/ 11758 w 2480068"/>
              <a:gd name="connsiteY15" fmla="*/ 2837180 h 3383280"/>
              <a:gd name="connsiteX16" fmla="*/ 3359 w 2480068"/>
              <a:gd name="connsiteY16" fmla="*/ 2776855 h 3383280"/>
              <a:gd name="connsiteX17" fmla="*/ 0 w 2480068"/>
              <a:gd name="connsiteY17" fmla="*/ 2708592 h 3383280"/>
              <a:gd name="connsiteX18" fmla="*/ 3359 w 2480068"/>
              <a:gd name="connsiteY18" fmla="*/ 2638742 h 3383280"/>
              <a:gd name="connsiteX19" fmla="*/ 11758 w 2480068"/>
              <a:gd name="connsiteY19" fmla="*/ 2581592 h 3383280"/>
              <a:gd name="connsiteX20" fmla="*/ 23515 w 2480068"/>
              <a:gd name="connsiteY20" fmla="*/ 2529205 h 3383280"/>
              <a:gd name="connsiteX21" fmla="*/ 38632 w 2480068"/>
              <a:gd name="connsiteY21" fmla="*/ 2481580 h 3383280"/>
              <a:gd name="connsiteX22" fmla="*/ 55427 w 2480068"/>
              <a:gd name="connsiteY22" fmla="*/ 2440305 h 3383280"/>
              <a:gd name="connsiteX23" fmla="*/ 75583 w 2480068"/>
              <a:gd name="connsiteY23" fmla="*/ 2402205 h 3383280"/>
              <a:gd name="connsiteX24" fmla="*/ 95738 w 2480068"/>
              <a:gd name="connsiteY24" fmla="*/ 2365692 h 3383280"/>
              <a:gd name="connsiteX25" fmla="*/ 115893 w 2480068"/>
              <a:gd name="connsiteY25" fmla="*/ 2327592 h 3383280"/>
              <a:gd name="connsiteX26" fmla="*/ 134368 w 2480068"/>
              <a:gd name="connsiteY26" fmla="*/ 2287905 h 3383280"/>
              <a:gd name="connsiteX27" fmla="*/ 152844 w 2480068"/>
              <a:gd name="connsiteY27" fmla="*/ 2246630 h 3383280"/>
              <a:gd name="connsiteX28" fmla="*/ 167960 w 2480068"/>
              <a:gd name="connsiteY28" fmla="*/ 2200592 h 3383280"/>
              <a:gd name="connsiteX29" fmla="*/ 178038 w 2480068"/>
              <a:gd name="connsiteY29" fmla="*/ 2148205 h 3383280"/>
              <a:gd name="connsiteX30" fmla="*/ 188115 w 2480068"/>
              <a:gd name="connsiteY30" fmla="*/ 2087880 h 3383280"/>
              <a:gd name="connsiteX31" fmla="*/ 189795 w 2480068"/>
              <a:gd name="connsiteY31" fmla="*/ 2019617 h 3383280"/>
              <a:gd name="connsiteX32" fmla="*/ 188115 w 2480068"/>
              <a:gd name="connsiteY32" fmla="*/ 1951355 h 3383280"/>
              <a:gd name="connsiteX33" fmla="*/ 178038 w 2480068"/>
              <a:gd name="connsiteY33" fmla="*/ 1891030 h 3383280"/>
              <a:gd name="connsiteX34" fmla="*/ 167960 w 2480068"/>
              <a:gd name="connsiteY34" fmla="*/ 1838642 h 3383280"/>
              <a:gd name="connsiteX35" fmla="*/ 152844 w 2480068"/>
              <a:gd name="connsiteY35" fmla="*/ 1794192 h 3383280"/>
              <a:gd name="connsiteX36" fmla="*/ 134368 w 2480068"/>
              <a:gd name="connsiteY36" fmla="*/ 1751330 h 3383280"/>
              <a:gd name="connsiteX37" fmla="*/ 115893 w 2480068"/>
              <a:gd name="connsiteY37" fmla="*/ 1711642 h 3383280"/>
              <a:gd name="connsiteX38" fmla="*/ 95738 w 2480068"/>
              <a:gd name="connsiteY38" fmla="*/ 1675130 h 3383280"/>
              <a:gd name="connsiteX39" fmla="*/ 75583 w 2480068"/>
              <a:gd name="connsiteY39" fmla="*/ 1640205 h 3383280"/>
              <a:gd name="connsiteX40" fmla="*/ 55427 w 2480068"/>
              <a:gd name="connsiteY40" fmla="*/ 1600517 h 3383280"/>
              <a:gd name="connsiteX41" fmla="*/ 38632 w 2480068"/>
              <a:gd name="connsiteY41" fmla="*/ 1559242 h 3383280"/>
              <a:gd name="connsiteX42" fmla="*/ 23515 w 2480068"/>
              <a:gd name="connsiteY42" fmla="*/ 1513205 h 3383280"/>
              <a:gd name="connsiteX43" fmla="*/ 11758 w 2480068"/>
              <a:gd name="connsiteY43" fmla="*/ 1460817 h 3383280"/>
              <a:gd name="connsiteX44" fmla="*/ 3359 w 2480068"/>
              <a:gd name="connsiteY44" fmla="*/ 1400492 h 3383280"/>
              <a:gd name="connsiteX45" fmla="*/ 0 w 2480068"/>
              <a:gd name="connsiteY45" fmla="*/ 1332230 h 3383280"/>
              <a:gd name="connsiteX46" fmla="*/ 3359 w 2480068"/>
              <a:gd name="connsiteY46" fmla="*/ 1263967 h 3383280"/>
              <a:gd name="connsiteX47" fmla="*/ 11758 w 2480068"/>
              <a:gd name="connsiteY47" fmla="*/ 1203642 h 3383280"/>
              <a:gd name="connsiteX48" fmla="*/ 23515 w 2480068"/>
              <a:gd name="connsiteY48" fmla="*/ 1151255 h 3383280"/>
              <a:gd name="connsiteX49" fmla="*/ 38632 w 2480068"/>
              <a:gd name="connsiteY49" fmla="*/ 1105217 h 3383280"/>
              <a:gd name="connsiteX50" fmla="*/ 55427 w 2480068"/>
              <a:gd name="connsiteY50" fmla="*/ 1062355 h 3383280"/>
              <a:gd name="connsiteX51" fmla="*/ 75583 w 2480068"/>
              <a:gd name="connsiteY51" fmla="*/ 1024255 h 3383280"/>
              <a:gd name="connsiteX52" fmla="*/ 115893 w 2480068"/>
              <a:gd name="connsiteY52" fmla="*/ 949642 h 3383280"/>
              <a:gd name="connsiteX53" fmla="*/ 134368 w 2480068"/>
              <a:gd name="connsiteY53" fmla="*/ 911542 h 3383280"/>
              <a:gd name="connsiteX54" fmla="*/ 152844 w 2480068"/>
              <a:gd name="connsiteY54" fmla="*/ 868680 h 3383280"/>
              <a:gd name="connsiteX55" fmla="*/ 167960 w 2480068"/>
              <a:gd name="connsiteY55" fmla="*/ 822642 h 3383280"/>
              <a:gd name="connsiteX56" fmla="*/ 178038 w 2480068"/>
              <a:gd name="connsiteY56" fmla="*/ 770255 h 3383280"/>
              <a:gd name="connsiteX57" fmla="*/ 188115 w 2480068"/>
              <a:gd name="connsiteY57" fmla="*/ 711517 h 3383280"/>
              <a:gd name="connsiteX58" fmla="*/ 189795 w 2480068"/>
              <a:gd name="connsiteY58" fmla="*/ 641667 h 3383280"/>
              <a:gd name="connsiteX59" fmla="*/ 188115 w 2480068"/>
              <a:gd name="connsiteY59" fmla="*/ 573405 h 3383280"/>
              <a:gd name="connsiteX60" fmla="*/ 178038 w 2480068"/>
              <a:gd name="connsiteY60" fmla="*/ 513080 h 3383280"/>
              <a:gd name="connsiteX61" fmla="*/ 167960 w 2480068"/>
              <a:gd name="connsiteY61" fmla="*/ 460692 h 3383280"/>
              <a:gd name="connsiteX62" fmla="*/ 152844 w 2480068"/>
              <a:gd name="connsiteY62" fmla="*/ 416242 h 3383280"/>
              <a:gd name="connsiteX63" fmla="*/ 134368 w 2480068"/>
              <a:gd name="connsiteY63" fmla="*/ 373380 h 3383280"/>
              <a:gd name="connsiteX64" fmla="*/ 115893 w 2480068"/>
              <a:gd name="connsiteY64" fmla="*/ 336867 h 3383280"/>
              <a:gd name="connsiteX65" fmla="*/ 75583 w 2480068"/>
              <a:gd name="connsiteY65" fmla="*/ 262255 h 3383280"/>
              <a:gd name="connsiteX66" fmla="*/ 55427 w 2480068"/>
              <a:gd name="connsiteY66" fmla="*/ 222567 h 3383280"/>
              <a:gd name="connsiteX67" fmla="*/ 38632 w 2480068"/>
              <a:gd name="connsiteY67" fmla="*/ 181292 h 3383280"/>
              <a:gd name="connsiteX68" fmla="*/ 23515 w 2480068"/>
              <a:gd name="connsiteY68" fmla="*/ 135255 h 3383280"/>
              <a:gd name="connsiteX69" fmla="*/ 11758 w 2480068"/>
              <a:gd name="connsiteY69" fmla="*/ 82867 h 3383280"/>
              <a:gd name="connsiteX70" fmla="*/ 3359 w 2480068"/>
              <a:gd name="connsiteY70" fmla="*/ 22542 h 338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480068" h="3383280">
                <a:moveTo>
                  <a:pt x="2275" y="0"/>
                </a:moveTo>
                <a:lnTo>
                  <a:pt x="2480068" y="0"/>
                </a:lnTo>
                <a:lnTo>
                  <a:pt x="2480068" y="3383280"/>
                </a:lnTo>
                <a:lnTo>
                  <a:pt x="189795" y="3383280"/>
                </a:lnTo>
                <a:lnTo>
                  <a:pt x="184756" y="3316605"/>
                </a:lnTo>
                <a:lnTo>
                  <a:pt x="176358" y="3261042"/>
                </a:lnTo>
                <a:lnTo>
                  <a:pt x="166281" y="3208655"/>
                </a:lnTo>
                <a:lnTo>
                  <a:pt x="149485" y="3165792"/>
                </a:lnTo>
                <a:lnTo>
                  <a:pt x="132689" y="3122930"/>
                </a:lnTo>
                <a:lnTo>
                  <a:pt x="112534" y="3086417"/>
                </a:lnTo>
                <a:lnTo>
                  <a:pt x="92379" y="3048317"/>
                </a:lnTo>
                <a:lnTo>
                  <a:pt x="73903" y="3013392"/>
                </a:lnTo>
                <a:lnTo>
                  <a:pt x="55427" y="2973705"/>
                </a:lnTo>
                <a:lnTo>
                  <a:pt x="38632" y="2932430"/>
                </a:lnTo>
                <a:lnTo>
                  <a:pt x="23515" y="2886392"/>
                </a:lnTo>
                <a:lnTo>
                  <a:pt x="11758" y="2837180"/>
                </a:lnTo>
                <a:lnTo>
                  <a:pt x="3359" y="2776855"/>
                </a:lnTo>
                <a:lnTo>
                  <a:pt x="0" y="2708592"/>
                </a:lnTo>
                <a:lnTo>
                  <a:pt x="3359" y="2638742"/>
                </a:lnTo>
                <a:lnTo>
                  <a:pt x="11758" y="2581592"/>
                </a:lnTo>
                <a:lnTo>
                  <a:pt x="23515" y="2529205"/>
                </a:lnTo>
                <a:lnTo>
                  <a:pt x="38632" y="2481580"/>
                </a:lnTo>
                <a:lnTo>
                  <a:pt x="55427" y="2440305"/>
                </a:lnTo>
                <a:lnTo>
                  <a:pt x="75583" y="2402205"/>
                </a:lnTo>
                <a:lnTo>
                  <a:pt x="95738" y="2365692"/>
                </a:lnTo>
                <a:lnTo>
                  <a:pt x="115893" y="2327592"/>
                </a:lnTo>
                <a:lnTo>
                  <a:pt x="134368" y="2287905"/>
                </a:lnTo>
                <a:lnTo>
                  <a:pt x="152844" y="2246630"/>
                </a:lnTo>
                <a:lnTo>
                  <a:pt x="167960" y="2200592"/>
                </a:lnTo>
                <a:lnTo>
                  <a:pt x="178038" y="2148205"/>
                </a:lnTo>
                <a:lnTo>
                  <a:pt x="188115" y="2087880"/>
                </a:lnTo>
                <a:lnTo>
                  <a:pt x="189795" y="2019617"/>
                </a:lnTo>
                <a:lnTo>
                  <a:pt x="188115" y="1951355"/>
                </a:lnTo>
                <a:lnTo>
                  <a:pt x="178038" y="1891030"/>
                </a:lnTo>
                <a:lnTo>
                  <a:pt x="167960" y="1838642"/>
                </a:lnTo>
                <a:lnTo>
                  <a:pt x="152844" y="1794192"/>
                </a:lnTo>
                <a:lnTo>
                  <a:pt x="134368" y="1751330"/>
                </a:lnTo>
                <a:lnTo>
                  <a:pt x="115893" y="1711642"/>
                </a:lnTo>
                <a:lnTo>
                  <a:pt x="95738" y="1675130"/>
                </a:lnTo>
                <a:lnTo>
                  <a:pt x="75583" y="1640205"/>
                </a:lnTo>
                <a:lnTo>
                  <a:pt x="55427" y="1600517"/>
                </a:lnTo>
                <a:lnTo>
                  <a:pt x="38632" y="1559242"/>
                </a:lnTo>
                <a:lnTo>
                  <a:pt x="23515" y="1513205"/>
                </a:lnTo>
                <a:lnTo>
                  <a:pt x="11758" y="1460817"/>
                </a:lnTo>
                <a:lnTo>
                  <a:pt x="3359" y="1400492"/>
                </a:lnTo>
                <a:lnTo>
                  <a:pt x="0" y="1332230"/>
                </a:lnTo>
                <a:lnTo>
                  <a:pt x="3359" y="1263967"/>
                </a:lnTo>
                <a:lnTo>
                  <a:pt x="11758" y="1203642"/>
                </a:lnTo>
                <a:lnTo>
                  <a:pt x="23515" y="1151255"/>
                </a:lnTo>
                <a:lnTo>
                  <a:pt x="38632" y="1105217"/>
                </a:lnTo>
                <a:lnTo>
                  <a:pt x="55427" y="1062355"/>
                </a:lnTo>
                <a:lnTo>
                  <a:pt x="75583" y="1024255"/>
                </a:lnTo>
                <a:lnTo>
                  <a:pt x="115893" y="949642"/>
                </a:lnTo>
                <a:lnTo>
                  <a:pt x="134368" y="911542"/>
                </a:lnTo>
                <a:lnTo>
                  <a:pt x="152844" y="868680"/>
                </a:lnTo>
                <a:lnTo>
                  <a:pt x="167960" y="822642"/>
                </a:lnTo>
                <a:lnTo>
                  <a:pt x="178038" y="770255"/>
                </a:lnTo>
                <a:lnTo>
                  <a:pt x="188115" y="711517"/>
                </a:lnTo>
                <a:lnTo>
                  <a:pt x="189795" y="641667"/>
                </a:lnTo>
                <a:lnTo>
                  <a:pt x="188115" y="573405"/>
                </a:lnTo>
                <a:lnTo>
                  <a:pt x="178038" y="513080"/>
                </a:lnTo>
                <a:lnTo>
                  <a:pt x="167960" y="460692"/>
                </a:lnTo>
                <a:lnTo>
                  <a:pt x="152844" y="416242"/>
                </a:lnTo>
                <a:lnTo>
                  <a:pt x="134368" y="373380"/>
                </a:lnTo>
                <a:lnTo>
                  <a:pt x="115893" y="336867"/>
                </a:lnTo>
                <a:lnTo>
                  <a:pt x="75583" y="262255"/>
                </a:lnTo>
                <a:lnTo>
                  <a:pt x="55427" y="222567"/>
                </a:lnTo>
                <a:lnTo>
                  <a:pt x="38632" y="181292"/>
                </a:lnTo>
                <a:lnTo>
                  <a:pt x="23515" y="135255"/>
                </a:lnTo>
                <a:lnTo>
                  <a:pt x="11758" y="82867"/>
                </a:lnTo>
                <a:lnTo>
                  <a:pt x="3359" y="22542"/>
                </a:lnTo>
                <a:close/>
              </a:path>
            </a:pathLst>
          </a:cu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9C37DA3-4513-4D77-A146-EF4FEFD062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2" r="11748" b="4"/>
          <a:stretch/>
        </p:blipFill>
        <p:spPr>
          <a:xfrm>
            <a:off x="9724834" y="3474720"/>
            <a:ext cx="2467169" cy="338328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0DB9D7CA-16F9-4ACD-B7E4-2728A68C76CD}"/>
              </a:ext>
            </a:extLst>
          </p:cNvPr>
          <p:cNvSpPr/>
          <p:nvPr/>
        </p:nvSpPr>
        <p:spPr>
          <a:xfrm>
            <a:off x="11202305" y="13053"/>
            <a:ext cx="1105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(Abb. 13) 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2556C45-D631-4F47-AC37-AC25D7520A07}"/>
              </a:ext>
            </a:extLst>
          </p:cNvPr>
          <p:cNvSpPr/>
          <p:nvPr/>
        </p:nvSpPr>
        <p:spPr>
          <a:xfrm>
            <a:off x="11202305" y="3474720"/>
            <a:ext cx="1105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(Abb. 15) </a:t>
            </a:r>
            <a:endParaRPr lang="de-CH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FE0AC34-031F-4A60-93B0-A0371A607C47}"/>
              </a:ext>
            </a:extLst>
          </p:cNvPr>
          <p:cNvSpPr/>
          <p:nvPr/>
        </p:nvSpPr>
        <p:spPr>
          <a:xfrm>
            <a:off x="6174803" y="13053"/>
            <a:ext cx="1105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(Abb. 12) 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6F57C91-8128-4C14-9E63-F132DF741AE8}"/>
              </a:ext>
            </a:extLst>
          </p:cNvPr>
          <p:cNvSpPr/>
          <p:nvPr/>
        </p:nvSpPr>
        <p:spPr>
          <a:xfrm>
            <a:off x="8646965" y="3474718"/>
            <a:ext cx="1105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(Abb. 14) 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180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C2483D-FA2D-4706-B998-F15C74AEB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9" y="954923"/>
            <a:ext cx="5875694" cy="46565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0000" spc="800" dirty="0"/>
              <a:t>Auf </a:t>
            </a:r>
            <a:r>
              <a:rPr lang="en-US" sz="10000" spc="800" dirty="0" err="1"/>
              <a:t>einen</a:t>
            </a:r>
            <a:r>
              <a:rPr lang="en-US" sz="10000" spc="800" dirty="0"/>
              <a:t> </a:t>
            </a:r>
            <a:r>
              <a:rPr lang="en-US" sz="10000" spc="800" dirty="0" err="1"/>
              <a:t>Blick</a:t>
            </a:r>
            <a:r>
              <a:rPr lang="en-US" sz="10000" spc="800" dirty="0"/>
              <a:t>:</a:t>
            </a:r>
          </a:p>
        </p:txBody>
      </p:sp>
      <p:sp>
        <p:nvSpPr>
          <p:cNvPr id="58" name="Freeform 22">
            <a:extLst>
              <a:ext uri="{FF2B5EF4-FFF2-40B4-BE49-F238E27FC236}">
                <a16:creationId xmlns:a16="http://schemas.microsoft.com/office/drawing/2014/main" id="{80F81674-F7C3-4C78-B984-2851EFB602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6909478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C6E4616-E317-4B9D-93F2-3C1252DC93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64" r="19477" b="2"/>
          <a:stretch/>
        </p:blipFill>
        <p:spPr>
          <a:xfrm>
            <a:off x="7552944" y="643464"/>
            <a:ext cx="3995589" cy="5574989"/>
          </a:xfrm>
          <a:prstGeom prst="rect">
            <a:avLst/>
          </a:prstGeom>
        </p:spPr>
      </p:pic>
      <p:sp>
        <p:nvSpPr>
          <p:cNvPr id="41" name="Multiplikationszeichen 40">
            <a:extLst>
              <a:ext uri="{FF2B5EF4-FFF2-40B4-BE49-F238E27FC236}">
                <a16:creationId xmlns:a16="http://schemas.microsoft.com/office/drawing/2014/main" id="{A87BE105-D187-4F92-A7B1-CAB2D49FE626}"/>
              </a:ext>
            </a:extLst>
          </p:cNvPr>
          <p:cNvSpPr/>
          <p:nvPr/>
        </p:nvSpPr>
        <p:spPr>
          <a:xfrm>
            <a:off x="6008034" y="-185364"/>
            <a:ext cx="7085406" cy="704336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572FC10-2CB7-4AFF-8E75-E87C0B04B86B}"/>
              </a:ext>
            </a:extLst>
          </p:cNvPr>
          <p:cNvSpPr/>
          <p:nvPr/>
        </p:nvSpPr>
        <p:spPr>
          <a:xfrm>
            <a:off x="11202305" y="13053"/>
            <a:ext cx="1105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(Abb. 16)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0518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0594B-0ECC-446C-A226-6AB0AACF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9274D5-C141-4DE4-ADD1-D579A660C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1543050"/>
            <a:ext cx="10343291" cy="5018006"/>
          </a:xfrm>
        </p:spPr>
        <p:txBody>
          <a:bodyPr numCol="1">
            <a:normAutofit fontScale="92500" lnSpcReduction="20000"/>
          </a:bodyPr>
          <a:lstStyle/>
          <a:p>
            <a:r>
              <a:rPr lang="de-CH" sz="1200" dirty="0"/>
              <a:t>Online Zeitung:</a:t>
            </a:r>
          </a:p>
          <a:p>
            <a:pPr lvl="1"/>
            <a:r>
              <a:rPr lang="de-CH" sz="1100" dirty="0"/>
              <a:t>Novalis. </a:t>
            </a:r>
            <a:r>
              <a:rPr lang="de-CH" sz="1100" dirty="0" err="1"/>
              <a:t>o.V</a:t>
            </a:r>
            <a:r>
              <a:rPr lang="de-CH" sz="1100" dirty="0"/>
              <a:t>. (o.J.). Spiegel.de</a:t>
            </a:r>
            <a:br>
              <a:rPr lang="de-CH" sz="1100" dirty="0"/>
            </a:br>
            <a:r>
              <a:rPr lang="de-CH" sz="1100" dirty="0"/>
              <a:t>URL: http://gutenberg.spiegel.de/autor/novalis-446 [Stand 21.10.2018]</a:t>
            </a:r>
          </a:p>
          <a:p>
            <a:r>
              <a:rPr lang="de-CH" sz="1200" dirty="0"/>
              <a:t>Internetquelle:			</a:t>
            </a:r>
          </a:p>
          <a:p>
            <a:pPr lvl="1"/>
            <a:r>
              <a:rPr lang="de-CH" sz="1100" dirty="0"/>
              <a:t>Aufklärung. Wikipedia. (15.10.2018).	</a:t>
            </a:r>
            <a:br>
              <a:rPr lang="de-CH" sz="1100" dirty="0"/>
            </a:br>
            <a:r>
              <a:rPr lang="de-CH" sz="1100" dirty="0"/>
              <a:t>URL: https://de.wikipedia.org/wiki/Aufkl%C3%A4rung [Stand 21.10.2018]</a:t>
            </a:r>
          </a:p>
          <a:p>
            <a:pPr lvl="1"/>
            <a:r>
              <a:rPr lang="de-CH" sz="1100" dirty="0"/>
              <a:t>Das Buch der Lieder. Wikipedia (11.09.2018)</a:t>
            </a:r>
            <a:br>
              <a:rPr lang="de-CH" sz="1100" dirty="0"/>
            </a:br>
            <a:r>
              <a:rPr lang="de-CH" sz="1100" dirty="0"/>
              <a:t>URL: https://de.wikipedia.org/wiki/Buch_der_Lieder_(Heine) [Stand 21.10.2018]</a:t>
            </a:r>
          </a:p>
          <a:p>
            <a:pPr lvl="1"/>
            <a:r>
              <a:rPr lang="de-CH" sz="1100" dirty="0"/>
              <a:t>Die Gebrüder Grimm. Planet-Wissen.de. (13.12.2017).</a:t>
            </a:r>
            <a:br>
              <a:rPr lang="de-CH" sz="1100" dirty="0"/>
            </a:br>
            <a:r>
              <a:rPr lang="de-CH" sz="1100" dirty="0"/>
              <a:t>URL: https://www.lernhelfer.de/schuelerlexikon/kunst/artikel/romanische-architektur [Stand 21.10.2018]</a:t>
            </a:r>
          </a:p>
          <a:p>
            <a:pPr lvl="1"/>
            <a:r>
              <a:rPr lang="de-CH" sz="1100" dirty="0"/>
              <a:t>E.T.A. Hoffmann. Inhaltsangabe.de. (o.J.).</a:t>
            </a:r>
            <a:br>
              <a:rPr lang="de-CH" sz="1100" dirty="0"/>
            </a:br>
            <a:r>
              <a:rPr lang="de-CH" sz="1100" dirty="0"/>
              <a:t>URL: https://www.inhaltsangabe.de/autoren/hoffmann/ [Stand 21.10.2018]</a:t>
            </a:r>
          </a:p>
          <a:p>
            <a:pPr lvl="1"/>
            <a:r>
              <a:rPr lang="de-CH" sz="1100" dirty="0"/>
              <a:t>Heinrich Heine. Wikipedia (16.10.2018)</a:t>
            </a:r>
            <a:br>
              <a:rPr lang="de-CH" sz="1100" dirty="0"/>
            </a:br>
            <a:r>
              <a:rPr lang="de-CH" sz="1100" dirty="0"/>
              <a:t>URL: https://de.wikipedia.org/wiki/Heinrich_Heine [Stand 21.10.2018]</a:t>
            </a:r>
          </a:p>
          <a:p>
            <a:pPr lvl="1"/>
            <a:r>
              <a:rPr lang="de-CH" sz="1100" dirty="0"/>
              <a:t>Romanische Architektur. Lernhelfer.de. (o.J.).</a:t>
            </a:r>
            <a:br>
              <a:rPr lang="de-CH" sz="1100" dirty="0"/>
            </a:br>
            <a:r>
              <a:rPr lang="de-CH" sz="1100" dirty="0"/>
              <a:t>URL: https://www.lernhelfer.de/schuelerlexikon/kunst/artikel/romanische-architektur [Stand 21.10.2018]</a:t>
            </a:r>
          </a:p>
          <a:p>
            <a:pPr lvl="1"/>
            <a:r>
              <a:rPr lang="de-CH" sz="1100" dirty="0"/>
              <a:t>Romantik: Deutsche Literatur und Epoche. Frustfrei-lernen (28.12.2017)</a:t>
            </a:r>
            <a:br>
              <a:rPr lang="de-CH" sz="1100" dirty="0"/>
            </a:br>
            <a:r>
              <a:rPr lang="de-CH" sz="1100" dirty="0"/>
              <a:t>URL: https://www.frustfrei-lernen.de/deutsch/deutsche-literatur-epochen-romantik.html [Stand 21.10.2018]</a:t>
            </a:r>
          </a:p>
          <a:p>
            <a:pPr lvl="1"/>
            <a:r>
              <a:rPr lang="de-CH" sz="1100" dirty="0"/>
              <a:t>Romantik Literatur.  Planet Wissen. (o.J.).</a:t>
            </a:r>
            <a:br>
              <a:rPr lang="de-CH" sz="1100" dirty="0"/>
            </a:br>
            <a:r>
              <a:rPr lang="de-CH" sz="1100" dirty="0"/>
              <a:t>URL: https://www.planet-wissen.de/kultur/literatur/romantik/index.html [Stand 21.10.2018]</a:t>
            </a:r>
          </a:p>
          <a:p>
            <a:pPr lvl="1"/>
            <a:r>
              <a:rPr lang="de-CH" sz="1100" dirty="0"/>
              <a:t>Romantik. Wikipedia. (06.08.2018).</a:t>
            </a:r>
            <a:br>
              <a:rPr lang="de-CH" sz="1100" dirty="0"/>
            </a:br>
            <a:r>
              <a:rPr lang="de-CH" sz="1100" dirty="0"/>
              <a:t>URL: https://de.wikipedia.org/wiki/Romantik#Geschichte_des_Romantikbegriffs [Stand 21.10.2018]</a:t>
            </a:r>
          </a:p>
          <a:p>
            <a:pPr lvl="1"/>
            <a:r>
              <a:rPr lang="de-CH" sz="1100" dirty="0"/>
              <a:t>Romantik. Wortwuchs (o.J.)</a:t>
            </a:r>
            <a:br>
              <a:rPr lang="de-CH" sz="1100" dirty="0"/>
            </a:br>
            <a:r>
              <a:rPr lang="de-CH" sz="1100" dirty="0"/>
              <a:t>URL: https://wortwuchs.net/literaturepochen/romantik/ [Stand 21.10.2018]</a:t>
            </a:r>
          </a:p>
          <a:p>
            <a:pPr lvl="1"/>
            <a:r>
              <a:rPr lang="de-CH" sz="1100" dirty="0"/>
              <a:t>Textausschnitt «Das Buch der Lieder». </a:t>
            </a:r>
            <a:r>
              <a:rPr lang="de-CH" sz="1100" dirty="0" err="1"/>
              <a:t>DigiBib</a:t>
            </a:r>
            <a:r>
              <a:rPr lang="de-CH" sz="1100" dirty="0"/>
              <a:t> (o.J.)</a:t>
            </a:r>
            <a:br>
              <a:rPr lang="de-CH" sz="1100" dirty="0"/>
            </a:br>
            <a:r>
              <a:rPr lang="de-CH" sz="1100" dirty="0"/>
              <a:t>URL: http://www.digbib.org/Heinrich_Heine_1797/Buch_der_Lieder_.pdf [Stand 21.10.2018]</a:t>
            </a:r>
          </a:p>
          <a:p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252625222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0594B-0ECC-446C-A226-6AB0AACF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Abbildungsverzeichnis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9274D5-C141-4DE4-ADD1-D579A660C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733673"/>
          </a:xfrm>
        </p:spPr>
        <p:txBody>
          <a:bodyPr>
            <a:normAutofit/>
          </a:bodyPr>
          <a:lstStyle/>
          <a:p>
            <a:r>
              <a:rPr lang="de-CH" sz="1200" dirty="0"/>
              <a:t>Abb. 1 https://en.wikipedia.org/wiki/Friedrich_Schlegel#/media/File:Franz_Gareis_Portrait_Friedrich_Schlegel.jpg</a:t>
            </a:r>
          </a:p>
          <a:p>
            <a:r>
              <a:rPr lang="de-CH" sz="1200" dirty="0"/>
              <a:t>Abb. 2 https://blog.zeit.de/schueler/files/2014/01/Industrialisierung_1868-580.jpg</a:t>
            </a:r>
          </a:p>
          <a:p>
            <a:r>
              <a:rPr lang="de-CH" sz="1200" dirty="0"/>
              <a:t>Abb. 3 https://gepoli.wordpress.com/2017/04/18/e-t-a-hoffmann-der-goldne-topf-ein-maerchen-aus-der-neuen-zeit/</a:t>
            </a:r>
          </a:p>
          <a:p>
            <a:r>
              <a:rPr lang="de-CH" sz="1200" dirty="0"/>
              <a:t>Abb. 4 https://www.dw.com/de/k%C3%BCnstler-nach-der-flucht-heinrich-heine-gefl%C3%BCchtet-um-in-freiheit-zu-schreiben/a-41651226</a:t>
            </a:r>
          </a:p>
          <a:p>
            <a:r>
              <a:rPr lang="de-CH" sz="1200" dirty="0"/>
              <a:t>Abb. 5 https://de.wikipedia.org/wiki/Datei:Buch_der_Lieder_Heinrich_Heine_1827_Cover.jpg</a:t>
            </a:r>
          </a:p>
          <a:p>
            <a:r>
              <a:rPr lang="de-CH" sz="1200" dirty="0"/>
              <a:t>Abb. 6 https://de.wikipedia.org/wiki/Novalis#/media/File:Franz_Gareis_-_Novalis.jpg</a:t>
            </a:r>
          </a:p>
          <a:p>
            <a:r>
              <a:rPr lang="de-CH" sz="1200" dirty="0"/>
              <a:t>Abb. 7 https://cldesol.blogspot.com/2010/07/carl-maria-von-weber.html</a:t>
            </a:r>
          </a:p>
          <a:p>
            <a:r>
              <a:rPr lang="de-CH" sz="1200" dirty="0"/>
              <a:t>Abb. 8 https://www.grimmwelt.de/grimmwelt-kassel/grimm/die-brueder-grimm/</a:t>
            </a:r>
          </a:p>
          <a:p>
            <a:r>
              <a:rPr lang="de-CH" sz="1200" dirty="0"/>
              <a:t>Abb. 9 https://de.wikipedia.org/wiki/Aschenputtel</a:t>
            </a:r>
          </a:p>
          <a:p>
            <a:r>
              <a:rPr lang="de-CH" sz="1200" dirty="0"/>
              <a:t>Abb. 10 https://de.wikipedia.org/wiki/H%C3%A4nsel_und_Gretel</a:t>
            </a:r>
          </a:p>
          <a:p>
            <a:r>
              <a:rPr lang="de-CH" sz="1200" dirty="0"/>
              <a:t>Abb. 11 https://de.wikipedia.org/wiki/Rotk%C3%A4ppchen</a:t>
            </a:r>
          </a:p>
          <a:p>
            <a:r>
              <a:rPr lang="de-CH" sz="1200" dirty="0"/>
              <a:t>Abb. 12 https://hisour.com/de/romanesque-architecture-29587/</a:t>
            </a:r>
          </a:p>
          <a:p>
            <a:r>
              <a:rPr lang="de-CH" sz="1200" dirty="0"/>
              <a:t>Abb. 13 https://www.urlaubsguru.de/deutschlandliebe/schloss-neuschwanstein/</a:t>
            </a:r>
          </a:p>
          <a:p>
            <a:r>
              <a:rPr lang="de-CH" sz="1200" dirty="0"/>
              <a:t>Abb.14 https://de.wikipedia.org/wiki/Romanik</a:t>
            </a:r>
          </a:p>
          <a:p>
            <a:r>
              <a:rPr lang="de-CH" sz="1200" dirty="0"/>
              <a:t>Abb. 15 https://de.wikipedia.org/wiki/Romanik</a:t>
            </a:r>
          </a:p>
          <a:p>
            <a:r>
              <a:rPr lang="de-CH" sz="1200" dirty="0"/>
              <a:t>Abb. 16 https://www.ifolor.ch/inspirationen/schweiz-romantisch-umfrage-infografik</a:t>
            </a:r>
          </a:p>
          <a:p>
            <a:endParaRPr lang="de-CH" sz="1200" dirty="0"/>
          </a:p>
          <a:p>
            <a:endParaRPr lang="de-CH" sz="1200" dirty="0"/>
          </a:p>
          <a:p>
            <a:endParaRPr lang="de-CH" sz="1200" dirty="0"/>
          </a:p>
          <a:p>
            <a:endParaRPr lang="de-CH" sz="1200" dirty="0"/>
          </a:p>
          <a:p>
            <a:endParaRPr lang="de-CH" sz="1200" dirty="0"/>
          </a:p>
          <a:p>
            <a:endParaRPr lang="de-CH" sz="1200" dirty="0"/>
          </a:p>
          <a:p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274638514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4374AB-CF89-40EC-B114-F596F9AF9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Leitfrage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D3D7CD-8225-44AD-8DB1-B234DB3E5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Was hat die Romantik mit Ihrer Kindheit zu tun?</a:t>
            </a:r>
          </a:p>
        </p:txBody>
      </p:sp>
    </p:spTree>
    <p:extLst>
      <p:ext uri="{BB962C8B-B14F-4D97-AF65-F5344CB8AC3E}">
        <p14:creationId xmlns:p14="http://schemas.microsoft.com/office/powerpoint/2010/main" val="203660681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3AECD97-688D-4AE7-9838-6166202007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8542A6-7704-4FDE-B799-94E139DE5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251" y="1231506"/>
            <a:ext cx="6338958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 err="1"/>
              <a:t>Inhalt</a:t>
            </a:r>
            <a:endParaRPr lang="en-US" sz="6600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047FB3A-C0F9-4DD9-A4E0-B203F96AA2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05D579-91DD-4355-9525-CCCA16E5B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1565556"/>
            <a:ext cx="3705855" cy="37268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 err="1">
                <a:solidFill>
                  <a:schemeClr val="tx2"/>
                </a:solidFill>
              </a:rPr>
              <a:t>Begriff</a:t>
            </a:r>
            <a:endParaRPr lang="en-US" sz="22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 dirty="0" err="1">
                <a:solidFill>
                  <a:schemeClr val="tx2"/>
                </a:solidFill>
              </a:rPr>
              <a:t>Geschichte</a:t>
            </a:r>
            <a:endParaRPr lang="en-US" sz="22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 dirty="0" err="1">
                <a:solidFill>
                  <a:schemeClr val="tx2"/>
                </a:solidFill>
              </a:rPr>
              <a:t>Merkmale</a:t>
            </a:r>
            <a:endParaRPr lang="en-US" sz="22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2"/>
                </a:solidFill>
              </a:rPr>
              <a:t>Autor</a:t>
            </a:r>
          </a:p>
          <a:p>
            <a:pPr>
              <a:lnSpc>
                <a:spcPct val="90000"/>
              </a:lnSpc>
            </a:pPr>
            <a:r>
              <a:rPr lang="en-US" sz="2200" dirty="0" err="1">
                <a:solidFill>
                  <a:schemeClr val="tx2"/>
                </a:solidFill>
              </a:rPr>
              <a:t>Textausschnitt</a:t>
            </a:r>
            <a:endParaRPr lang="en-US" sz="22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 dirty="0" err="1">
                <a:solidFill>
                  <a:schemeClr val="tx2"/>
                </a:solidFill>
              </a:rPr>
              <a:t>Wichtige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Vertreter</a:t>
            </a:r>
            <a:endParaRPr lang="en-US" sz="22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2"/>
                </a:solidFill>
              </a:rPr>
              <a:t>Nur </a:t>
            </a:r>
            <a:r>
              <a:rPr lang="en-US" sz="2200" dirty="0" err="1">
                <a:solidFill>
                  <a:schemeClr val="tx2"/>
                </a:solidFill>
              </a:rPr>
              <a:t>Literatur</a:t>
            </a:r>
            <a:r>
              <a:rPr lang="en-US" sz="2200" dirty="0">
                <a:solidFill>
                  <a:schemeClr val="tx2"/>
                </a:solidFill>
              </a:rPr>
              <a:t>?</a:t>
            </a:r>
          </a:p>
          <a:p>
            <a:pPr>
              <a:lnSpc>
                <a:spcPct val="90000"/>
              </a:lnSpc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5FCFD1D-1E9C-4E30-A7D3-F7C247FDC6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517086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6">
            <a:extLst>
              <a:ext uri="{FF2B5EF4-FFF2-40B4-BE49-F238E27FC236}">
                <a16:creationId xmlns:a16="http://schemas.microsoft.com/office/drawing/2014/main" id="{C98F4480-8749-4E48-82BB-3A0F2F311E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5249F694-12BA-47C4-9FF3-570372F3B9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Inhaltsplatzhalter 7">
            <a:extLst>
              <a:ext uri="{FF2B5EF4-FFF2-40B4-BE49-F238E27FC236}">
                <a16:creationId xmlns:a16="http://schemas.microsoft.com/office/drawing/2014/main" id="{BEA9125B-04D6-4F71-A505-92B68BD876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5"/>
          <a:stretch/>
        </p:blipFill>
        <p:spPr>
          <a:xfrm>
            <a:off x="7338646" y="10"/>
            <a:ext cx="4853354" cy="6857990"/>
          </a:xfrm>
          <a:prstGeom prst="rect">
            <a:avLst/>
          </a:prstGeom>
        </p:spPr>
      </p:pic>
      <p:sp>
        <p:nvSpPr>
          <p:cNvPr id="31" name="Freeform 10">
            <a:extLst>
              <a:ext uri="{FF2B5EF4-FFF2-40B4-BE49-F238E27FC236}">
                <a16:creationId xmlns:a16="http://schemas.microsoft.com/office/drawing/2014/main" id="{E1CE536E-134A-4A35-900B-30F927D5B5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F8E6F2-717F-431A-B399-684464F8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300"/>
              <a:t>Romantik – Bedeutung und Herkunft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0382D1-1594-4E3D-842E-04E1E5E757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65A72ABC-4AA1-41C4-9D6D-1EABD5E5B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175" y="2286000"/>
            <a:ext cx="6015038" cy="35941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CH" dirty="0"/>
              <a:t>Ende 18. Jh. bis in 19 Jh.</a:t>
            </a:r>
          </a:p>
          <a:p>
            <a:r>
              <a:rPr lang="de-CH" dirty="0"/>
              <a:t>3 Unterepochen</a:t>
            </a:r>
          </a:p>
          <a:p>
            <a:r>
              <a:rPr lang="de-CH" dirty="0" err="1"/>
              <a:t>lingua</a:t>
            </a:r>
            <a:r>
              <a:rPr lang="de-CH" dirty="0"/>
              <a:t> </a:t>
            </a:r>
            <a:r>
              <a:rPr lang="de-CH" dirty="0" err="1"/>
              <a:t>romana</a:t>
            </a:r>
            <a:r>
              <a:rPr lang="de-CH" dirty="0"/>
              <a:t> (romanische Sprachen)</a:t>
            </a:r>
          </a:p>
          <a:p>
            <a:r>
              <a:rPr lang="de-CH" dirty="0"/>
              <a:t>Friedrich Schlegels Definition als Abwendung von klassischen Vorbildern</a:t>
            </a:r>
          </a:p>
          <a:p>
            <a:r>
              <a:rPr lang="de-CH" dirty="0"/>
              <a:t>Bsp. heutiger Sprachgebrauch:  romantischer Abend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3A930D7-84A5-46DC-96B6-CB67A1E85523}"/>
              </a:ext>
            </a:extLst>
          </p:cNvPr>
          <p:cNvSpPr/>
          <p:nvPr/>
        </p:nvSpPr>
        <p:spPr>
          <a:xfrm>
            <a:off x="11202305" y="13053"/>
            <a:ext cx="989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(Abb. 1) 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2334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>
            <a:extLst>
              <a:ext uri="{FF2B5EF4-FFF2-40B4-BE49-F238E27FC236}">
                <a16:creationId xmlns:a16="http://schemas.microsoft.com/office/drawing/2014/main" id="{C98F4480-8749-4E48-82BB-3A0F2F311E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5249F694-12BA-47C4-9FF3-570372F3B9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8CDF26-4F15-4DBB-97BB-24BFBEEC5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Einfluss der Geschichte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C1CA4F-92A4-43E9-89B1-BB198AB6E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1679" y="2286001"/>
            <a:ext cx="3384330" cy="394084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de-CH" sz="1700" dirty="0"/>
              <a:t>Zeitalter der Aufklärung, rationales Denken und Forschung</a:t>
            </a:r>
          </a:p>
          <a:p>
            <a:pPr>
              <a:lnSpc>
                <a:spcPct val="100000"/>
              </a:lnSpc>
            </a:pPr>
            <a:r>
              <a:rPr lang="de-CH" sz="1700" dirty="0"/>
              <a:t>Machtverlust der Kirche</a:t>
            </a:r>
          </a:p>
          <a:p>
            <a:pPr>
              <a:lnSpc>
                <a:spcPct val="100000"/>
              </a:lnSpc>
            </a:pPr>
            <a:r>
              <a:rPr lang="de-CH" sz="1700" dirty="0"/>
              <a:t>Auswirkungen der Industrialisierung</a:t>
            </a:r>
          </a:p>
          <a:p>
            <a:pPr>
              <a:lnSpc>
                <a:spcPct val="100000"/>
              </a:lnSpc>
            </a:pPr>
            <a:r>
              <a:rPr lang="de-CH" sz="1700" dirty="0"/>
              <a:t>Umstellung des Alltages</a:t>
            </a:r>
          </a:p>
          <a:p>
            <a:pPr>
              <a:lnSpc>
                <a:spcPct val="100000"/>
              </a:lnSpc>
            </a:pPr>
            <a:r>
              <a:rPr lang="de-CH" sz="1700" dirty="0"/>
              <a:t>Besetzung durch Napoleon</a:t>
            </a:r>
          </a:p>
          <a:p>
            <a:pPr>
              <a:lnSpc>
                <a:spcPct val="100000"/>
              </a:lnSpc>
            </a:pPr>
            <a:r>
              <a:rPr lang="de-CH" sz="1700" dirty="0"/>
              <a:t>Romantik als Zuflucht vor Alltag</a:t>
            </a:r>
          </a:p>
          <a:p>
            <a:pPr>
              <a:lnSpc>
                <a:spcPct val="100000"/>
              </a:lnSpc>
            </a:pPr>
            <a:r>
              <a:rPr lang="de-CH" sz="1700" dirty="0"/>
              <a:t>Spuren der Kultur in der Romantik</a:t>
            </a:r>
          </a:p>
          <a:p>
            <a:pPr>
              <a:lnSpc>
                <a:spcPct val="100000"/>
              </a:lnSpc>
            </a:pPr>
            <a:r>
              <a:rPr lang="de-CH" sz="1700" dirty="0"/>
              <a:t>Reaktion </a:t>
            </a:r>
            <a:r>
              <a:rPr lang="de-CH" sz="1700"/>
              <a:t>der Aristokraten</a:t>
            </a:r>
            <a:endParaRPr lang="de-CH" sz="1700" dirty="0"/>
          </a:p>
          <a:p>
            <a:pPr>
              <a:lnSpc>
                <a:spcPct val="100000"/>
              </a:lnSpc>
            </a:pPr>
            <a:endParaRPr lang="en-US" sz="1700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DBCE2AE-7977-4C21-9B52-9E6B2B91E1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1" r="18521" b="-2"/>
          <a:stretch/>
        </p:blipFill>
        <p:spPr>
          <a:xfrm>
            <a:off x="5279472" y="645107"/>
            <a:ext cx="5995465" cy="5594047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31E48B0F-ADDD-4E04-A1A3-0A7566319BEA}"/>
              </a:ext>
            </a:extLst>
          </p:cNvPr>
          <p:cNvSpPr/>
          <p:nvPr/>
        </p:nvSpPr>
        <p:spPr>
          <a:xfrm>
            <a:off x="10445473" y="294629"/>
            <a:ext cx="989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(Abb. 2)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2072916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ildergebnis fÃ¼r Literarische Kennzeichen Romantik">
            <a:extLst>
              <a:ext uri="{FF2B5EF4-FFF2-40B4-BE49-F238E27FC236}">
                <a16:creationId xmlns:a16="http://schemas.microsoft.com/office/drawing/2014/main" id="{1430785B-C51A-4154-8FD1-55EC4BC899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19" r="46820" b="1"/>
          <a:stretch/>
        </p:blipFill>
        <p:spPr bwMode="auto">
          <a:xfrm>
            <a:off x="7338646" y="10"/>
            <a:ext cx="485335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10">
            <a:extLst>
              <a:ext uri="{FF2B5EF4-FFF2-40B4-BE49-F238E27FC236}">
                <a16:creationId xmlns:a16="http://schemas.microsoft.com/office/drawing/2014/main" id="{E1CE536E-134A-4A35-900B-30F927D5B5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9D17FD-6F73-4E25-953F-59F6DB096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>
            <a:normAutofit/>
          </a:bodyPr>
          <a:lstStyle/>
          <a:p>
            <a:r>
              <a:rPr lang="de-CH" dirty="0"/>
              <a:t>Literarische Kennzeichen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A0382D1-1594-4E3D-842E-04E1E5E757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CA2BAC-3F93-4769-88D4-438BC275A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6015897" cy="3593591"/>
          </a:xfrm>
        </p:spPr>
        <p:txBody>
          <a:bodyPr>
            <a:normAutofit/>
          </a:bodyPr>
          <a:lstStyle/>
          <a:p>
            <a:r>
              <a:rPr lang="de-CH" dirty="0"/>
              <a:t>Abwendung von der kapitalistischen und gewinnorientierten Arbeitswelt</a:t>
            </a:r>
          </a:p>
          <a:p>
            <a:r>
              <a:rPr lang="de-CH" dirty="0"/>
              <a:t>Romantiker lobten vor allem das Mittelalter als ideales Zeitalter der Geschichte</a:t>
            </a:r>
          </a:p>
          <a:p>
            <a:r>
              <a:rPr lang="de-CH" dirty="0"/>
              <a:t>Das Dunkle der Seele, Mystische sowie Unergründbare galt den Romantikern als unerschöpflich</a:t>
            </a:r>
          </a:p>
          <a:p>
            <a:endParaRPr lang="de-CH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747FDD6-BECE-4D04-B69C-A7F9AC89024A}"/>
              </a:ext>
            </a:extLst>
          </p:cNvPr>
          <p:cNvSpPr/>
          <p:nvPr/>
        </p:nvSpPr>
        <p:spPr>
          <a:xfrm>
            <a:off x="11202305" y="13053"/>
            <a:ext cx="989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(Abb. 3) 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55374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mÃ¤lde Heinrich Heine von Oppenheim Ausschnitt (picture alliance/akg-images)">
            <a:extLst>
              <a:ext uri="{FF2B5EF4-FFF2-40B4-BE49-F238E27FC236}">
                <a16:creationId xmlns:a16="http://schemas.microsoft.com/office/drawing/2014/main" id="{A7FEFDEA-CD83-4904-828D-DCD533CC57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1" r="33471"/>
          <a:stretch/>
        </p:blipFill>
        <p:spPr bwMode="auto">
          <a:xfrm>
            <a:off x="7338646" y="10"/>
            <a:ext cx="485335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10">
            <a:extLst>
              <a:ext uri="{FF2B5EF4-FFF2-40B4-BE49-F238E27FC236}">
                <a16:creationId xmlns:a16="http://schemas.microsoft.com/office/drawing/2014/main" id="{E1CE536E-134A-4A35-900B-30F927D5B5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51EE12-1202-4671-8C9D-FF718C45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>
            <a:normAutofit/>
          </a:bodyPr>
          <a:lstStyle/>
          <a:p>
            <a:r>
              <a:rPr lang="de-CH" dirty="0"/>
              <a:t>Repräsentativer Autor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A0382D1-1594-4E3D-842E-04E1E5E757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966B2D-9C09-4801-9687-D7CAE5CC0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6015897" cy="3593591"/>
          </a:xfrm>
        </p:spPr>
        <p:txBody>
          <a:bodyPr>
            <a:normAutofit/>
          </a:bodyPr>
          <a:lstStyle/>
          <a:p>
            <a:r>
              <a:rPr lang="de-CH" dirty="0"/>
              <a:t>Heinrich Heine</a:t>
            </a:r>
          </a:p>
          <a:p>
            <a:r>
              <a:rPr lang="de-CH" dirty="0"/>
              <a:t>Geboren am 13.Dezember 1797 als Harry Heine in Düsseldorf</a:t>
            </a:r>
          </a:p>
          <a:p>
            <a:r>
              <a:rPr lang="de-CH" dirty="0"/>
              <a:t>„letzter Dichter der Romantik“</a:t>
            </a:r>
          </a:p>
          <a:p>
            <a:r>
              <a:rPr lang="de-CH" dirty="0"/>
              <a:t>machte die Alltagssprache lyrikfähig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029D65A-35DD-4964-A57C-0E17AB4DEE6D}"/>
              </a:ext>
            </a:extLst>
          </p:cNvPr>
          <p:cNvSpPr/>
          <p:nvPr/>
        </p:nvSpPr>
        <p:spPr>
          <a:xfrm>
            <a:off x="11202305" y="13053"/>
            <a:ext cx="989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(Abb. 4) 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66849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6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EA6FE6-9DBF-4D0D-A423-F55B5981A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r>
              <a:rPr lang="de-CH" dirty="0"/>
              <a:t>Textausschnitt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5" name="Content Placeholder 2054">
            <a:extLst>
              <a:ext uri="{FF2B5EF4-FFF2-40B4-BE49-F238E27FC236}">
                <a16:creationId xmlns:a16="http://schemas.microsoft.com/office/drawing/2014/main" id="{8D2BA772-5227-4508-A1E8-871C636A0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443140"/>
            <a:ext cx="6306309" cy="393022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Eines</a:t>
            </a:r>
            <a:r>
              <a:rPr lang="en-US" dirty="0">
                <a:solidFill>
                  <a:schemeClr val="tx1"/>
                </a:solidFill>
              </a:rPr>
              <a:t> der </a:t>
            </a:r>
            <a:r>
              <a:rPr lang="en-US" dirty="0" err="1">
                <a:solidFill>
                  <a:schemeClr val="tx1"/>
                </a:solidFill>
              </a:rPr>
              <a:t>bekanntesten</a:t>
            </a:r>
            <a:r>
              <a:rPr lang="en-US" dirty="0">
                <a:solidFill>
                  <a:schemeClr val="tx1"/>
                </a:solidFill>
              </a:rPr>
              <a:t> Werke von Heinrich Heine</a:t>
            </a:r>
          </a:p>
          <a:p>
            <a:r>
              <a:rPr lang="en-US" dirty="0" err="1">
                <a:solidFill>
                  <a:schemeClr val="tx1"/>
                </a:solidFill>
              </a:rPr>
              <a:t>Ansammlung</a:t>
            </a:r>
            <a:r>
              <a:rPr lang="en-US" dirty="0">
                <a:solidFill>
                  <a:schemeClr val="tx1"/>
                </a:solidFill>
              </a:rPr>
              <a:t> von </a:t>
            </a:r>
            <a:r>
              <a:rPr lang="en-US" dirty="0" err="1">
                <a:solidFill>
                  <a:schemeClr val="tx1"/>
                </a:solidFill>
              </a:rPr>
              <a:t>bereits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bekannten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Gedichten</a:t>
            </a:r>
            <a:r>
              <a:rPr lang="en-US" dirty="0">
                <a:solidFill>
                  <a:schemeClr val="tx1"/>
                </a:solidFill>
              </a:rPr>
              <a:t> von Heinrich Heine</a:t>
            </a:r>
          </a:p>
        </p:txBody>
      </p:sp>
      <p:pic>
        <p:nvPicPr>
          <p:cNvPr id="2053" name="Picture 2" descr="Bildergebnis fÃ¼r das Buch der Lieder heinrich heine">
            <a:extLst>
              <a:ext uri="{FF2B5EF4-FFF2-40B4-BE49-F238E27FC236}">
                <a16:creationId xmlns:a16="http://schemas.microsoft.com/office/drawing/2014/main" id="{91DFB7B6-41FD-4FA8-AF99-1D3B9C3E4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622" y="484632"/>
            <a:ext cx="3444910" cy="588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FE4841A-D0CB-4A16-85D0-9DBFBCE4BEC7}"/>
              </a:ext>
            </a:extLst>
          </p:cNvPr>
          <p:cNvSpPr/>
          <p:nvPr/>
        </p:nvSpPr>
        <p:spPr>
          <a:xfrm>
            <a:off x="11202305" y="13053"/>
            <a:ext cx="989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(Abb. 5)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693341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7ACBFE49-F61F-4DB3-9F56-E7E4D81C7E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3" r="10539"/>
          <a:stretch/>
        </p:blipFill>
        <p:spPr>
          <a:xfrm>
            <a:off x="7338646" y="0"/>
            <a:ext cx="4853354" cy="6857990"/>
          </a:xfrm>
          <a:prstGeom prst="rect">
            <a:avLst/>
          </a:prstGeom>
        </p:spPr>
      </p:pic>
      <p:sp>
        <p:nvSpPr>
          <p:cNvPr id="51" name="Freeform 10">
            <a:extLst>
              <a:ext uri="{FF2B5EF4-FFF2-40B4-BE49-F238E27FC236}">
                <a16:creationId xmlns:a16="http://schemas.microsoft.com/office/drawing/2014/main" id="{E1CE536E-134A-4A35-900B-30F927D5B5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E11DDD-1DCE-454F-8C82-97ABB80C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182504" cy="1492132"/>
          </a:xfrm>
        </p:spPr>
        <p:txBody>
          <a:bodyPr>
            <a:normAutofit/>
          </a:bodyPr>
          <a:lstStyle/>
          <a:p>
            <a:r>
              <a:rPr lang="de-CH" dirty="0"/>
              <a:t>Wichtige Vertreter Novalis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A0382D1-1594-4E3D-842E-04E1E5E757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37A14BD0-5D62-49AC-A3B1-6CCE6547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6015897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Schriftsteller</a:t>
            </a:r>
            <a:r>
              <a:rPr lang="en-US" dirty="0"/>
              <a:t> und </a:t>
            </a:r>
            <a:r>
              <a:rPr lang="en-US" dirty="0" err="1"/>
              <a:t>Philosoph</a:t>
            </a:r>
            <a:endParaRPr lang="en-US" dirty="0"/>
          </a:p>
          <a:p>
            <a:r>
              <a:rPr lang="en-US" dirty="0" err="1"/>
              <a:t>Bewegtes</a:t>
            </a:r>
            <a:r>
              <a:rPr lang="en-US" dirty="0"/>
              <a:t> Leben</a:t>
            </a:r>
          </a:p>
          <a:p>
            <a:r>
              <a:rPr lang="en-US" dirty="0"/>
              <a:t>“</a:t>
            </a:r>
            <a:r>
              <a:rPr lang="en-US" dirty="0" err="1"/>
              <a:t>Hymnen</a:t>
            </a:r>
            <a:r>
              <a:rPr lang="en-US" dirty="0"/>
              <a:t> an die Nacht”</a:t>
            </a:r>
          </a:p>
          <a:p>
            <a:r>
              <a:rPr lang="en-US" dirty="0"/>
              <a:t>“Heinrich von </a:t>
            </a:r>
            <a:r>
              <a:rPr lang="en-US" dirty="0" err="1"/>
              <a:t>Ofterdingen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5AE2469-C252-47A5-BEF9-650A718BC727}"/>
              </a:ext>
            </a:extLst>
          </p:cNvPr>
          <p:cNvSpPr/>
          <p:nvPr/>
        </p:nvSpPr>
        <p:spPr>
          <a:xfrm>
            <a:off x="11202305" y="13053"/>
            <a:ext cx="989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(Abb. 6) 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29549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Microsoft Office PowerPoint</Application>
  <PresentationFormat>Breitbild</PresentationFormat>
  <Paragraphs>108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Impact</vt:lpstr>
      <vt:lpstr>Badge</vt:lpstr>
      <vt:lpstr>Romantik</vt:lpstr>
      <vt:lpstr>Leitfrage</vt:lpstr>
      <vt:lpstr>Inhalt</vt:lpstr>
      <vt:lpstr>Romantik – Bedeutung und Herkunft</vt:lpstr>
      <vt:lpstr>Einfluss der Geschichte</vt:lpstr>
      <vt:lpstr>Literarische Kennzeichen</vt:lpstr>
      <vt:lpstr>Repräsentativer Autor</vt:lpstr>
      <vt:lpstr>Textausschnitt</vt:lpstr>
      <vt:lpstr>Wichtige Vertreter Novalis</vt:lpstr>
      <vt:lpstr>Wichtige Vertreter E.T.A Hoffmann</vt:lpstr>
      <vt:lpstr>Leitfrage</vt:lpstr>
      <vt:lpstr>Gebrüder Grimm</vt:lpstr>
      <vt:lpstr>Romanische Architektur</vt:lpstr>
      <vt:lpstr>Auf einen Blick:</vt:lpstr>
      <vt:lpstr>Literaturverzeichnis</vt:lpstr>
      <vt:lpstr>Abbildungsverzeichnis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Romantik</dc:title>
  <dc:creator>Nico Mueller</dc:creator>
  <cp:lastModifiedBy>Luca Schäfli</cp:lastModifiedBy>
  <cp:revision>21</cp:revision>
  <dcterms:created xsi:type="dcterms:W3CDTF">2018-10-20T16:27:18Z</dcterms:created>
  <dcterms:modified xsi:type="dcterms:W3CDTF">2019-03-05T09:43:43Z</dcterms:modified>
</cp:coreProperties>
</file>