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8" r:id="rId5"/>
    <p:sldId id="258" r:id="rId6"/>
    <p:sldId id="262" r:id="rId7"/>
    <p:sldId id="259" r:id="rId8"/>
    <p:sldId id="263" r:id="rId9"/>
    <p:sldId id="26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9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9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7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72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7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2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2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6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5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15DFF3-425E-4C95-A920-16D03C9111DF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Romantik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Literaturepoche von </a:t>
            </a:r>
            <a:r>
              <a:rPr lang="en-US" dirty="0" smtClean="0"/>
              <a:t>1795 bis 1848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8448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Literaturverzeichnis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 smtClean="0">
                <a:solidFill>
                  <a:schemeClr val="tx1"/>
                </a:solidFill>
              </a:rPr>
              <a:t>https</a:t>
            </a:r>
            <a:r>
              <a:rPr lang="de-CH" dirty="0">
                <a:solidFill>
                  <a:schemeClr val="tx1"/>
                </a:solidFill>
              </a:rPr>
              <a:t>://freie-referate.de/deutsch/merkmale-der-romantik-in-der-literatur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https://wortwuchs.net/literaturepochen/romantik/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https://de.wikipedia.org/wiki/Romantik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8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Abbildungsverzeichnis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/>
              <a:t>Abb.1: https://upload.wikimedia.org/wikipedia/commons/thumb/b/b9/Caspar_David_Friedrich_-_Wanderer_above_the_sea_of_fog.jpg/220px-Caspar_David_Friedrich_-_Wanderer_above_the_sea_of_fog.jpg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758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Leitfrage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Themen der Romantik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Grundthemen: Seele, Gefühle, Individualität und </a:t>
            </a:r>
            <a:r>
              <a:rPr lang="de-CH" dirty="0" smtClean="0"/>
              <a:t>Leidenschaft</a:t>
            </a:r>
          </a:p>
          <a:p>
            <a:r>
              <a:rPr lang="de-CH" dirty="0" smtClean="0"/>
              <a:t>Märchen</a:t>
            </a:r>
            <a:r>
              <a:rPr lang="de-CH" dirty="0"/>
              <a:t>, Mythen, Legenden und Sagen als </a:t>
            </a:r>
            <a:r>
              <a:rPr lang="de-CH" dirty="0" smtClean="0"/>
              <a:t>Grundlage</a:t>
            </a:r>
          </a:p>
          <a:p>
            <a:r>
              <a:rPr lang="de-CH" dirty="0"/>
              <a:t>psychische/psychologische (unterbewusste) </a:t>
            </a:r>
            <a:r>
              <a:rPr lang="de-CH" dirty="0" smtClean="0"/>
              <a:t>Elemente</a:t>
            </a:r>
          </a:p>
          <a:p>
            <a:endParaRPr lang="en-US" dirty="0"/>
          </a:p>
        </p:txBody>
      </p:sp>
      <p:pic>
        <p:nvPicPr>
          <p:cNvPr id="1028" name="Picture 4" descr="Datei:Caspar David Friedrich - Wanderer above the sea of fog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20" y="2560638"/>
            <a:ext cx="2586060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265324" y="5870448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Abb.1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65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Motive der Romantik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Schwellenmotive wie Dämmerung oder der </a:t>
            </a:r>
            <a:r>
              <a:rPr lang="de-CH" dirty="0"/>
              <a:t>Blick </a:t>
            </a:r>
            <a:r>
              <a:rPr lang="de-CH" dirty="0" smtClean="0"/>
              <a:t>in </a:t>
            </a:r>
            <a:r>
              <a:rPr lang="de-CH" dirty="0"/>
              <a:t>die </a:t>
            </a:r>
            <a:r>
              <a:rPr lang="de-CH" dirty="0" smtClean="0"/>
              <a:t>Ferne</a:t>
            </a:r>
          </a:p>
          <a:p>
            <a:r>
              <a:rPr lang="de-CH" dirty="0" smtClean="0"/>
              <a:t>Weitere Motive T</a:t>
            </a:r>
            <a:r>
              <a:rPr lang="de-DE" dirty="0" smtClean="0"/>
              <a:t>räume</a:t>
            </a:r>
            <a:r>
              <a:rPr lang="de-DE" dirty="0"/>
              <a:t>, </a:t>
            </a:r>
            <a:r>
              <a:rPr lang="de-DE" dirty="0" smtClean="0"/>
              <a:t>Jahreszeiten oder </a:t>
            </a:r>
            <a:r>
              <a:rPr lang="de-DE" dirty="0"/>
              <a:t>das Unterbewusstsein</a:t>
            </a:r>
            <a:endParaRPr lang="de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0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Merkmale der Romantik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Inhaltlich</a:t>
            </a:r>
          </a:p>
          <a:p>
            <a:r>
              <a:rPr lang="de-CH" dirty="0" smtClean="0"/>
              <a:t>Düsteres </a:t>
            </a:r>
            <a:r>
              <a:rPr lang="de-CH" dirty="0"/>
              <a:t>Stimmungsbild</a:t>
            </a:r>
            <a:endParaRPr lang="en-US" dirty="0"/>
          </a:p>
          <a:p>
            <a:r>
              <a:rPr lang="de-CH" dirty="0"/>
              <a:t>Geheimnisvollen und einer mythischen </a:t>
            </a:r>
            <a:r>
              <a:rPr lang="de-CH" dirty="0" smtClean="0"/>
              <a:t>Welt</a:t>
            </a:r>
          </a:p>
          <a:p>
            <a:r>
              <a:rPr lang="de-CH" dirty="0"/>
              <a:t>Sehnsucht, </a:t>
            </a:r>
            <a:r>
              <a:rPr lang="de-CH" dirty="0" smtClean="0"/>
              <a:t>Todessehnsucht, </a:t>
            </a:r>
            <a:r>
              <a:rPr lang="de-CH" dirty="0"/>
              <a:t>Einsamkeit in der </a:t>
            </a:r>
            <a:r>
              <a:rPr lang="de-CH" dirty="0" smtClean="0"/>
              <a:t>Fremde</a:t>
            </a:r>
          </a:p>
          <a:p>
            <a:r>
              <a:rPr lang="de-CH" dirty="0" smtClean="0"/>
              <a:t>Meist ein Verrückter und ein Genie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Merkmale der Romantik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Schauplätze und Zeitliche Ebene</a:t>
            </a:r>
            <a:endParaRPr lang="de-CH" dirty="0"/>
          </a:p>
          <a:p>
            <a:r>
              <a:rPr lang="de-CH" dirty="0"/>
              <a:t>Natur, ruinenhafte Gebäude, Friedhöfe, </a:t>
            </a:r>
            <a:r>
              <a:rPr lang="de-CH" dirty="0" smtClean="0"/>
              <a:t>Naturlandschaften</a:t>
            </a:r>
          </a:p>
          <a:p>
            <a:r>
              <a:rPr lang="de-CH" dirty="0" smtClean="0"/>
              <a:t>Wechsel </a:t>
            </a:r>
            <a:r>
              <a:rPr lang="de-CH" dirty="0"/>
              <a:t>der Jahreszeiten (oft vom Sommer zum Herbst und zum Winter), </a:t>
            </a:r>
            <a:endParaRPr lang="en-US" dirty="0"/>
          </a:p>
          <a:p>
            <a:r>
              <a:rPr lang="de-CH" dirty="0"/>
              <a:t>Einbruch der Nacht </a:t>
            </a:r>
            <a:endParaRPr lang="de-CH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Merkmale der Romantik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Textform</a:t>
            </a:r>
          </a:p>
          <a:p>
            <a:r>
              <a:rPr lang="de-CH" dirty="0" smtClean="0"/>
              <a:t>Offene </a:t>
            </a:r>
            <a:r>
              <a:rPr lang="de-CH" dirty="0"/>
              <a:t>Form</a:t>
            </a:r>
          </a:p>
          <a:p>
            <a:r>
              <a:rPr lang="de-CH" dirty="0"/>
              <a:t>Lyrik, Epik, Dramatik werden miteinander verbunden 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Poesie, Wissenschaft und </a:t>
            </a:r>
            <a:r>
              <a:rPr lang="de-CH" dirty="0" smtClean="0"/>
              <a:t>Philosophie werden miteinander gemischt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29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Textbeispiel der Sandmann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Schlusswort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0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158</Words>
  <Application>Microsoft Office PowerPoint</Application>
  <PresentationFormat>Breitbild</PresentationFormat>
  <Paragraphs>35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Organisch</vt:lpstr>
      <vt:lpstr>Romantik</vt:lpstr>
      <vt:lpstr>Leitfrage</vt:lpstr>
      <vt:lpstr>Themen der Romantik</vt:lpstr>
      <vt:lpstr>Motive der Romantik</vt:lpstr>
      <vt:lpstr>Merkmale der Romantik</vt:lpstr>
      <vt:lpstr>Merkmale der Romantik</vt:lpstr>
      <vt:lpstr>Merkmale der Romantik</vt:lpstr>
      <vt:lpstr>Textbeispiel der Sandmann</vt:lpstr>
      <vt:lpstr>Schlusswort</vt:lpstr>
      <vt:lpstr>Literaturverzeichnis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Romantik</dc:title>
  <dc:creator>Luca Schäfli</dc:creator>
  <cp:lastModifiedBy>Luca Schäfli</cp:lastModifiedBy>
  <cp:revision>13</cp:revision>
  <dcterms:created xsi:type="dcterms:W3CDTF">2019-03-05T09:38:44Z</dcterms:created>
  <dcterms:modified xsi:type="dcterms:W3CDTF">2019-03-05T10:45:00Z</dcterms:modified>
</cp:coreProperties>
</file>