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2" r:id="rId8"/>
    <p:sldId id="270" r:id="rId9"/>
    <p:sldId id="265" r:id="rId10"/>
    <p:sldId id="266" r:id="rId11"/>
    <p:sldId id="271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41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47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734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02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39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3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42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08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2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7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93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2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3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3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1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5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78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6AD0-04F7-4095-91EC-7936754F6515}" type="datetimeFigureOut">
              <a:rPr lang="de-CH" smtClean="0"/>
              <a:t>05.03.2019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5824-7F73-4FE6-9197-8A32F26630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65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3CF8DE-6849-40CA-A1EC-753970FDCB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066A5-7DF3-4044-8366-82472E57C9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2E4CAF-92AD-4A40-9149-8641002F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643466"/>
            <a:ext cx="7449552" cy="4868259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anchor="t">
            <a:normAutofit/>
          </a:bodyPr>
          <a:lstStyle/>
          <a:p>
            <a:pPr algn="l"/>
            <a:r>
              <a:rPr lang="de-CH" sz="8100" dirty="0"/>
              <a:t>McCarthyismus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25BF39-FA0B-4647-8DD1-FAF6E6C03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320" y="2655130"/>
            <a:ext cx="3114335" cy="272436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de-CH"/>
              <a:t>05.03.2019</a:t>
            </a:r>
          </a:p>
          <a:p>
            <a:r>
              <a:rPr lang="de-CH"/>
              <a:t>Geschichte</a:t>
            </a:r>
          </a:p>
          <a:p>
            <a:r>
              <a:rPr lang="de-CH"/>
              <a:t>Luca Schäfli</a:t>
            </a: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AE4AF-64DE-466A-97C7-E9971A3026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2006420"/>
            <a:ext cx="1602997" cy="144270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91122A9-E50F-49AF-86CE-ACC382FBD8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434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503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s://upload.wikimedia.org/wikipedia/commons/0/04/Dalton_and_Cleo_Trumbo_%281947_HUAC_hearings%29.png">
            <a:extLst>
              <a:ext uri="{FF2B5EF4-FFF2-40B4-BE49-F238E27FC236}">
                <a16:creationId xmlns:a16="http://schemas.microsoft.com/office/drawing/2014/main" id="{7B179B32-F624-42DE-BD4D-E0ACF1665E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50"/>
          <a:stretch/>
        </p:blipFill>
        <p:spPr bwMode="auto">
          <a:xfrm>
            <a:off x="70831" y="609600"/>
            <a:ext cx="12192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C7F9-2B9B-48B8-B675-6EA7F6C0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Schlusswort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EB4F9-283E-4423-AD51-8BCF16B8D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9613861" cy="3087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Verurteilung ohne Beweise</a:t>
            </a:r>
          </a:p>
          <a:p>
            <a:r>
              <a:rPr lang="de-CH" dirty="0" smtClean="0"/>
              <a:t>Ruinierte viele Leben</a:t>
            </a:r>
            <a:endParaRPr lang="de-CH" dirty="0"/>
          </a:p>
          <a:p>
            <a:r>
              <a:rPr lang="de-CH" dirty="0"/>
              <a:t>Einschränkung der Meinungsfreiheit</a:t>
            </a:r>
          </a:p>
          <a:p>
            <a:r>
              <a:rPr lang="de-CH" dirty="0"/>
              <a:t>Bevölkerung spielte eine grosse Rolle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D8FF1F-3E71-4748-81E4-5439F8964BB2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1,3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A44316-3212-4491-8698-34AAC882F0C1}"/>
              </a:ext>
            </a:extLst>
          </p:cNvPr>
          <p:cNvSpPr txBox="1"/>
          <p:nvPr/>
        </p:nvSpPr>
        <p:spPr>
          <a:xfrm>
            <a:off x="11082661" y="6488668"/>
            <a:ext cx="10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Abb.9</a:t>
            </a:r>
          </a:p>
        </p:txBody>
      </p:sp>
    </p:spTree>
    <p:extLst>
      <p:ext uri="{BB962C8B-B14F-4D97-AF65-F5344CB8AC3E}">
        <p14:creationId xmlns:p14="http://schemas.microsoft.com/office/powerpoint/2010/main" val="2532099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Fragen?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9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409F6-BA4C-4C89-BD13-FD046A61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9C566-3DAD-4D61-960F-A6CECE1F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Quelle1: </a:t>
            </a:r>
            <a:r>
              <a:rPr lang="en-US" dirty="0"/>
              <a:t>https://de.wikipedia.org/wiki/McCarthy-%C3%84ra</a:t>
            </a:r>
          </a:p>
          <a:p>
            <a:r>
              <a:rPr lang="de-CH" dirty="0"/>
              <a:t>Quelle2: </a:t>
            </a:r>
            <a:r>
              <a:rPr lang="en-US" dirty="0"/>
              <a:t>https://en.wikipedia.org/wiki/McCarthyism</a:t>
            </a:r>
            <a:endParaRPr lang="de-CH" dirty="0"/>
          </a:p>
          <a:p>
            <a:r>
              <a:rPr lang="de-CH" dirty="0"/>
              <a:t>Quelle3: https://www.youtube.com/watch?v=N35IugBYH04</a:t>
            </a:r>
          </a:p>
          <a:p>
            <a:r>
              <a:rPr lang="de-CH" dirty="0"/>
              <a:t>Quelle4: https://www.duden.de/rechtschreibung/McCarthyismus</a:t>
            </a:r>
          </a:p>
          <a:p>
            <a:r>
              <a:rPr lang="de-CH" dirty="0"/>
              <a:t>Quelle5: https://www.youtube.com/watch?v=nrrRu6Jb_Ug</a:t>
            </a:r>
          </a:p>
        </p:txBody>
      </p:sp>
    </p:spTree>
    <p:extLst>
      <p:ext uri="{BB962C8B-B14F-4D97-AF65-F5344CB8AC3E}">
        <p14:creationId xmlns:p14="http://schemas.microsoft.com/office/powerpoint/2010/main" val="3119168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A98D-F1BE-4774-8712-F0B8EF94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34008-A688-49A8-AE3C-73B152FF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336873"/>
            <a:ext cx="11370833" cy="3599316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Abb.1: http://www.amistadresource.org/LBimages/image_07_12_010_communism.jpg</a:t>
            </a:r>
          </a:p>
          <a:p>
            <a:r>
              <a:rPr lang="de-CH" dirty="0"/>
              <a:t>Abb.2: https://www.picclickimg.com/d/l400/pict/331314498518_/America-Anti-Socialism-1950%E2%80%99S-Era-Cold-War-Communist.jpg</a:t>
            </a:r>
          </a:p>
          <a:p>
            <a:r>
              <a:rPr lang="de-CH" dirty="0"/>
              <a:t>Abb.3: http://i1.wp.com/metrocosm.com/wp-content/uploads/2016/05/usa-immigration-percentage.png</a:t>
            </a:r>
          </a:p>
          <a:p>
            <a:r>
              <a:rPr lang="de-CH" dirty="0"/>
              <a:t>Abb.4: https://</a:t>
            </a:r>
            <a:r>
              <a:rPr lang="de-CH" dirty="0" smtClean="0"/>
              <a:t>upload.wikimedia.org/wikipedia/commons/thumb/0/00/Charlie_Chaplin.jpg/220px-Charlie_Chaplin.jpg</a:t>
            </a:r>
          </a:p>
          <a:p>
            <a:r>
              <a:rPr lang="de-CH" dirty="0" smtClean="0"/>
              <a:t>Abb.5</a:t>
            </a:r>
            <a:r>
              <a:rPr lang="de-CH" dirty="0"/>
              <a:t>: http://www.amistadresource.org/LBimages/image_07_12_010_communism.jpg</a:t>
            </a:r>
          </a:p>
          <a:p>
            <a:r>
              <a:rPr lang="de-CH" dirty="0"/>
              <a:t>Abb.6: https://upload.wikimedia.org/wikipedia/commons/thumb/b/b0/Hoover-JEdgar-LOC.jpg/800px-Hoover-JEdgar-LOC.jpg</a:t>
            </a:r>
          </a:p>
          <a:p>
            <a:r>
              <a:rPr lang="de-CH" dirty="0"/>
              <a:t>Abb.8: https://upload.wikimedia.org/wikipedia/commons/thumb/8/8b/Joseph_McCarthy_adjusted.jpg/220px-Joseph_McCarthy_adjusted.jpgAbb.9: https://ipswich.files.wordpress.com/2015/11/nytimes_mccarthy.png</a:t>
            </a:r>
          </a:p>
          <a:p>
            <a:r>
              <a:rPr lang="de-CH" dirty="0"/>
              <a:t>Abb.9: https://en.wikipedia.org/wiki/McCarthyism#/media/File:Dalton_and_Cleo_Trumbo_(1947_HUAC_hearings).pn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3461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61DF5-0C83-48DE-8260-B41F0B4A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B58B6-6330-4BAC-BAB8-B0A03690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Definition</a:t>
            </a:r>
          </a:p>
          <a:p>
            <a:r>
              <a:rPr lang="de-CH" dirty="0" smtClean="0"/>
              <a:t>Ursache</a:t>
            </a:r>
            <a:endParaRPr lang="de-CH" dirty="0"/>
          </a:p>
          <a:p>
            <a:r>
              <a:rPr lang="de-CH" dirty="0"/>
              <a:t>Betroffene Personen</a:t>
            </a:r>
          </a:p>
          <a:p>
            <a:r>
              <a:rPr lang="de-CH" dirty="0"/>
              <a:t>Ausführende Organe und Personen</a:t>
            </a:r>
          </a:p>
          <a:p>
            <a:r>
              <a:rPr lang="de-CH" dirty="0" smtClean="0"/>
              <a:t>Das </a:t>
            </a:r>
            <a:r>
              <a:rPr lang="de-CH" dirty="0"/>
              <a:t>Ende des McCarthyismus</a:t>
            </a:r>
          </a:p>
          <a:p>
            <a:r>
              <a:rPr lang="de-CH" dirty="0"/>
              <a:t>Schlusswort </a:t>
            </a:r>
          </a:p>
        </p:txBody>
      </p:sp>
    </p:spTree>
    <p:extLst>
      <p:ext uri="{BB962C8B-B14F-4D97-AF65-F5344CB8AC3E}">
        <p14:creationId xmlns:p14="http://schemas.microsoft.com/office/powerpoint/2010/main" val="4254715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26A6064-3EEB-4D82-B8AB-85EC8287E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70EB3F8A-0655-4D47-B546-F7EC731E0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FC563705-9678-4052-A909-B5114B9A2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2FEEF27-DE57-43BD-AD75-1F367403B6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E54517AE-487C-4EA9-971B-0CC193B004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D93C34A-7F29-4123-9409-6603859D6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734FCDD7-0991-4A44-9DEA-9E801BDC6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6137C5-CC33-411A-86CA-71F4AC35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F8D6AE-A05A-42C3-9583-5DA671D5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Definition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6E4A315C-05D0-4BD5-8C9C-F1E2E2DBB7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8D551-3DF7-4693-86D0-BF8027560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510484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Verfolgung der Kommunisten und Linksintellektuellen in der USA </a:t>
            </a:r>
          </a:p>
          <a:p>
            <a:r>
              <a:rPr lang="de-CH" dirty="0" smtClean="0"/>
              <a:t>Benannt nach Joseph McCarthy</a:t>
            </a:r>
          </a:p>
          <a:p>
            <a:r>
              <a:rPr lang="de-CH" dirty="0" smtClean="0"/>
              <a:t>Meist </a:t>
            </a:r>
            <a:r>
              <a:rPr lang="de-CH" dirty="0"/>
              <a:t>Entlassungen aber auch Verhaftungen</a:t>
            </a:r>
          </a:p>
          <a:p>
            <a:r>
              <a:rPr lang="de-CH" dirty="0"/>
              <a:t>Durch Propaganda unterstützt</a:t>
            </a:r>
          </a:p>
          <a:p>
            <a:endParaRPr lang="en-US" sz="20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0AFE437-7BA8-4824-AC1D-AB01EAF7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amistadresource.org/LBimages/image_07_12_010_communism.jpg">
            <a:extLst>
              <a:ext uri="{FF2B5EF4-FFF2-40B4-BE49-F238E27FC236}">
                <a16:creationId xmlns:a16="http://schemas.microsoft.com/office/drawing/2014/main" id="{7DBDF9D8-8FD4-4963-B71D-862854B3AA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08" y="633592"/>
            <a:ext cx="222800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CCB56162-164A-462A-A889-F8A5630F2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488844"/>
            <a:ext cx="2220800" cy="2441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EE0954D9-982C-4862-B03C-B6DE7754F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79" y="4164748"/>
            <a:ext cx="2684871" cy="2172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977B758-3028-404D-82D1-5EAE2D909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108997"/>
            <a:ext cx="2220800" cy="3219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https://www.picclickimg.com/d/l400/pict/331314498518_/America-Anti-Socialism-1950%E2%80%99S-Era-Cold-War-Communist.jpg">
            <a:extLst>
              <a:ext uri="{FF2B5EF4-FFF2-40B4-BE49-F238E27FC236}">
                <a16:creationId xmlns:a16="http://schemas.microsoft.com/office/drawing/2014/main" id="{20E1D127-6276-483F-BED4-D9B6CDB2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35" y="3343628"/>
            <a:ext cx="1887366" cy="276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7476D99-4261-4ACC-9B05-7052B075831E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1,3,4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FDAC051-E868-46E2-A1C6-9D520494C013}"/>
              </a:ext>
            </a:extLst>
          </p:cNvPr>
          <p:cNvSpPr txBox="1"/>
          <p:nvPr/>
        </p:nvSpPr>
        <p:spPr>
          <a:xfrm>
            <a:off x="6631303" y="416474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Abb.1 Propaganda Antikommunismus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E41E200-AFFC-4F2F-B385-2764482D3FD6}"/>
              </a:ext>
            </a:extLst>
          </p:cNvPr>
          <p:cNvSpPr txBox="1"/>
          <p:nvPr/>
        </p:nvSpPr>
        <p:spPr>
          <a:xfrm>
            <a:off x="9706833" y="230691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Abb.2 Propaganda Antisozialismus</a:t>
            </a:r>
          </a:p>
        </p:txBody>
      </p:sp>
    </p:spTree>
    <p:extLst>
      <p:ext uri="{BB962C8B-B14F-4D97-AF65-F5344CB8AC3E}">
        <p14:creationId xmlns:p14="http://schemas.microsoft.com/office/powerpoint/2010/main" val="1040052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9CA7EF-1E63-4FCD-B37D-70B0B2D7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Ursache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2F934-309E-4077-9B45-8840707FC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07816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Während </a:t>
            </a:r>
            <a:r>
              <a:rPr lang="de-CH" dirty="0" smtClean="0"/>
              <a:t>Krieg, </a:t>
            </a:r>
            <a:r>
              <a:rPr lang="de-CH" dirty="0"/>
              <a:t>viele Deutsch Immigranten</a:t>
            </a:r>
          </a:p>
          <a:p>
            <a:r>
              <a:rPr lang="de-CH" dirty="0"/>
              <a:t>Kriegsende -&gt; Kalter Krieg</a:t>
            </a:r>
          </a:p>
          <a:p>
            <a:r>
              <a:rPr lang="de-CH" dirty="0"/>
              <a:t>Änderung von offenem Klima zu Antikommunismus</a:t>
            </a:r>
          </a:p>
          <a:p>
            <a:r>
              <a:rPr lang="de-CH" dirty="0"/>
              <a:t>Linke werden als Bedrohung wahrgenommen</a:t>
            </a:r>
          </a:p>
          <a:p>
            <a:r>
              <a:rPr lang="de-CH" dirty="0"/>
              <a:t>Angst vor russischen Spionen und Verbreitung des Kommunismus</a:t>
            </a:r>
          </a:p>
        </p:txBody>
      </p:sp>
      <p:pic>
        <p:nvPicPr>
          <p:cNvPr id="3074" name="Picture 2" descr="http://i1.wp.com/metrocosm.com/wp-content/uploads/2016/05/usa-immigration-percentage.png">
            <a:extLst>
              <a:ext uri="{FF2B5EF4-FFF2-40B4-BE49-F238E27FC236}">
                <a16:creationId xmlns:a16="http://schemas.microsoft.com/office/drawing/2014/main" id="{365A9D72-8B3A-41B1-BD1F-24C2CAD126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92" y="2798989"/>
            <a:ext cx="5639886" cy="281054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D318F71-A659-4E78-941D-37BFA01C4729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1,2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3E7A7C-3E42-4CE5-9921-B33886037FBB}"/>
              </a:ext>
            </a:extLst>
          </p:cNvPr>
          <p:cNvSpPr txBox="1"/>
          <p:nvPr/>
        </p:nvSpPr>
        <p:spPr>
          <a:xfrm>
            <a:off x="5758484" y="5587434"/>
            <a:ext cx="362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Abb.3 Statistik Immigration USA</a:t>
            </a:r>
          </a:p>
        </p:txBody>
      </p:sp>
    </p:spTree>
    <p:extLst>
      <p:ext uri="{BB962C8B-B14F-4D97-AF65-F5344CB8AC3E}">
        <p14:creationId xmlns:p14="http://schemas.microsoft.com/office/powerpoint/2010/main" val="2047968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585270-6B40-4379-9474-7A922E8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Betroffene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6591E-576E-4514-9581-8677BB21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22562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Staatsbedienstete</a:t>
            </a:r>
          </a:p>
          <a:p>
            <a:pPr lvl="0"/>
            <a:r>
              <a:rPr lang="de-CH" dirty="0"/>
              <a:t>Personen des öffentlichen Interesses</a:t>
            </a:r>
          </a:p>
          <a:p>
            <a:pPr lvl="0"/>
            <a:r>
              <a:rPr lang="de-CH" dirty="0"/>
              <a:t>Künstler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CDE25A-9FF1-463D-A16E-76DC313D7E70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8C75CA-37A1-405F-9B2F-2B1EA3C25FE0}"/>
              </a:ext>
            </a:extLst>
          </p:cNvPr>
          <p:cNvSpPr txBox="1"/>
          <p:nvPr/>
        </p:nvSpPr>
        <p:spPr>
          <a:xfrm>
            <a:off x="6815629" y="5763255"/>
            <a:ext cx="25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Abb.4 </a:t>
            </a:r>
            <a:r>
              <a:rPr lang="en-US" dirty="0"/>
              <a:t>Charlie Chaplin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3270" y="2693966"/>
            <a:ext cx="2440537" cy="30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82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Picture 14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12" name="Picture 14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13" name="Picture 149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14" name="Rectangle 151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5" name="Rectangle 153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09E582-BB3C-4152-9490-0A01BA2E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8525B-1863-42A9-BC8A-600DD4F2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5415678" cy="39803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smtClean="0"/>
              <a:t>Parlamentarischer Untersuchungsausschuss</a:t>
            </a:r>
            <a:endParaRPr lang="de-CH" dirty="0"/>
          </a:p>
          <a:p>
            <a:r>
              <a:rPr lang="de-CH" i="1" dirty="0"/>
              <a:t>House </a:t>
            </a:r>
            <a:r>
              <a:rPr lang="de-CH" i="1" dirty="0" err="1"/>
              <a:t>Un</a:t>
            </a:r>
            <a:r>
              <a:rPr lang="de-CH" i="1" dirty="0"/>
              <a:t>-American </a:t>
            </a:r>
            <a:r>
              <a:rPr lang="de-CH" i="1" dirty="0" err="1"/>
              <a:t>Activities</a:t>
            </a:r>
            <a:r>
              <a:rPr lang="de-CH" i="1" dirty="0"/>
              <a:t> Committee (</a:t>
            </a:r>
            <a:r>
              <a:rPr lang="de-CH" dirty="0"/>
              <a:t>HUAC)</a:t>
            </a:r>
          </a:p>
          <a:p>
            <a:r>
              <a:rPr lang="de-CH" dirty="0"/>
              <a:t> Besonders aktiv: Martin Dies Jr. &amp; Richard Nixon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Permanent </a:t>
            </a:r>
            <a:r>
              <a:rPr lang="de-CH" dirty="0" err="1"/>
              <a:t>Subcommittee</a:t>
            </a:r>
            <a:r>
              <a:rPr lang="de-CH" dirty="0"/>
              <a:t> on </a:t>
            </a:r>
            <a:r>
              <a:rPr lang="de-CH" dirty="0" err="1"/>
              <a:t>Investigations</a:t>
            </a:r>
            <a:r>
              <a:rPr lang="de-CH" dirty="0"/>
              <a:t> </a:t>
            </a:r>
          </a:p>
          <a:p>
            <a:r>
              <a:rPr lang="de-CH" dirty="0"/>
              <a:t>vom Senat gegründet</a:t>
            </a:r>
          </a:p>
          <a:p>
            <a:r>
              <a:rPr lang="de-CH" dirty="0"/>
              <a:t>Joseph McCarthy als Vorstehender</a:t>
            </a:r>
          </a:p>
          <a:p>
            <a:endParaRPr lang="de-CH" dirty="0"/>
          </a:p>
        </p:txBody>
      </p:sp>
      <p:pic>
        <p:nvPicPr>
          <p:cNvPr id="4098" name="Picture 2" descr="https://i.pinimg.com/originals/70/4e/ee/704eeed42e23d44e305f5639d7b0be1c.jpg">
            <a:extLst>
              <a:ext uri="{FF2B5EF4-FFF2-40B4-BE49-F238E27FC236}">
                <a16:creationId xmlns:a16="http://schemas.microsoft.com/office/drawing/2014/main" id="{BF19A4F6-BC28-4776-ACB6-A63AAB090A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2425806"/>
            <a:ext cx="5150177" cy="332186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1ACB2E0-0F4E-43F5-A2F1-085E9B86C4C5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421CE26-D97D-4693-80DC-5021A0396F89}"/>
              </a:ext>
            </a:extLst>
          </p:cNvPr>
          <p:cNvSpPr txBox="1"/>
          <p:nvPr/>
        </p:nvSpPr>
        <p:spPr>
          <a:xfrm>
            <a:off x="6105376" y="5751523"/>
            <a:ext cx="43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Abb.5 HUAC</a:t>
            </a:r>
          </a:p>
        </p:txBody>
      </p:sp>
    </p:spTree>
    <p:extLst>
      <p:ext uri="{BB962C8B-B14F-4D97-AF65-F5344CB8AC3E}">
        <p14:creationId xmlns:p14="http://schemas.microsoft.com/office/powerpoint/2010/main" val="2272062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0EFCBF-B641-4054-AE7E-E221842D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Ausführende Organe und Personen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065-1D79-43A2-A843-46BD0605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de-CH" dirty="0"/>
              <a:t>FBI Untersuchungen</a:t>
            </a:r>
          </a:p>
          <a:p>
            <a:r>
              <a:rPr lang="de-CH" dirty="0"/>
              <a:t>Leitung unter J. Edgar Hoover</a:t>
            </a:r>
          </a:p>
          <a:p>
            <a:r>
              <a:rPr lang="de-CH" dirty="0"/>
              <a:t>Arbeitetet eng mit den anderen </a:t>
            </a:r>
            <a:r>
              <a:rPr lang="de-CH" dirty="0" smtClean="0"/>
              <a:t>Komitees </a:t>
            </a:r>
            <a:r>
              <a:rPr lang="de-CH" dirty="0"/>
              <a:t>zusammen</a:t>
            </a:r>
          </a:p>
        </p:txBody>
      </p:sp>
      <p:pic>
        <p:nvPicPr>
          <p:cNvPr id="6146" name="Picture 2" descr="https://upload.wikimedia.org/wikipedia/commons/thumb/b/b0/Hoover-JEdgar-LOC.jpg/800px-Hoover-JEdgar-LOC.jpg">
            <a:extLst>
              <a:ext uri="{FF2B5EF4-FFF2-40B4-BE49-F238E27FC236}">
                <a16:creationId xmlns:a16="http://schemas.microsoft.com/office/drawing/2014/main" id="{F1329DE8-7C8A-4F03-A4A3-A3661E7A6E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91" y="1310086"/>
            <a:ext cx="3358478" cy="423782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5995BB2-F3B9-4D3C-AA9D-AD47AD84919B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CDF2DC-3247-495D-8123-12A8CF90C117}"/>
              </a:ext>
            </a:extLst>
          </p:cNvPr>
          <p:cNvSpPr txBox="1"/>
          <p:nvPr/>
        </p:nvSpPr>
        <p:spPr>
          <a:xfrm>
            <a:off x="8187091" y="5566857"/>
            <a:ext cx="280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Abb.6 J. Edgar Hoover</a:t>
            </a:r>
          </a:p>
        </p:txBody>
      </p:sp>
    </p:spTree>
    <p:extLst>
      <p:ext uri="{BB962C8B-B14F-4D97-AF65-F5344CB8AC3E}">
        <p14:creationId xmlns:p14="http://schemas.microsoft.com/office/powerpoint/2010/main" val="70042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EFCBF-B641-4054-AE7E-E221842D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Ausführende Organe und Personen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D8065-1D79-43A2-A843-46BD0605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7672" y="2336873"/>
            <a:ext cx="651650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CH" dirty="0"/>
              <a:t>Joseph McCarthy </a:t>
            </a:r>
          </a:p>
          <a:p>
            <a:r>
              <a:rPr lang="de-CH" dirty="0"/>
              <a:t>Senator</a:t>
            </a:r>
          </a:p>
          <a:p>
            <a:r>
              <a:rPr lang="de-CH" dirty="0"/>
              <a:t>Liste mit kommunistischen Spionen  </a:t>
            </a:r>
          </a:p>
          <a:p>
            <a:r>
              <a:rPr lang="de-CH" dirty="0"/>
              <a:t>Die Verkörperung der McCarthyismus / Verfolgung der Linken </a:t>
            </a:r>
          </a:p>
          <a:p>
            <a:endParaRPr lang="de-CH" dirty="0"/>
          </a:p>
        </p:txBody>
      </p:sp>
      <p:pic>
        <p:nvPicPr>
          <p:cNvPr id="5122" name="Picture 2" descr="https://upload.wikimedia.org/wikipedia/commons/thumb/8/8b/Joseph_McCarthy_adjusted.jpg/220px-Joseph_McCarthy_adjusted.jpg">
            <a:extLst>
              <a:ext uri="{FF2B5EF4-FFF2-40B4-BE49-F238E27FC236}">
                <a16:creationId xmlns:a16="http://schemas.microsoft.com/office/drawing/2014/main" id="{1CD50348-A94F-47D5-9760-6BC61942226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"/>
          <a:stretch/>
        </p:blipFill>
        <p:spPr bwMode="auto">
          <a:xfrm>
            <a:off x="794325" y="2336872"/>
            <a:ext cx="2692907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23702EB-550B-464F-9F39-E35BB3FA4F92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BDE285A-E1B7-4191-96BD-887575C8C365}"/>
              </a:ext>
            </a:extLst>
          </p:cNvPr>
          <p:cNvSpPr txBox="1"/>
          <p:nvPr/>
        </p:nvSpPr>
        <p:spPr>
          <a:xfrm>
            <a:off x="680321" y="5920106"/>
            <a:ext cx="280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Abb.7 Joseph McCarthy</a:t>
            </a:r>
          </a:p>
        </p:txBody>
      </p:sp>
    </p:spTree>
    <p:extLst>
      <p:ext uri="{BB962C8B-B14F-4D97-AF65-F5344CB8AC3E}">
        <p14:creationId xmlns:p14="http://schemas.microsoft.com/office/powerpoint/2010/main" val="2261513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4C5491-5FE9-4087-9303-86003FC7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Das Ende des McCarthyismus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42750-9CAE-465D-8898-4C2BAEE6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dirty="0"/>
              <a:t>1945 Vorladung hochrangiger Armee Mitglieder</a:t>
            </a:r>
          </a:p>
          <a:p>
            <a:r>
              <a:rPr lang="de-CH" dirty="0"/>
              <a:t>Übertragung im Fernsehen</a:t>
            </a:r>
          </a:p>
          <a:p>
            <a:r>
              <a:rPr lang="de-CH" dirty="0"/>
              <a:t>Kritik an McCarthy aus dem Fernsehen</a:t>
            </a:r>
          </a:p>
          <a:p>
            <a:r>
              <a:rPr lang="de-CH" dirty="0"/>
              <a:t>Antrag entmachtet McCarthy</a:t>
            </a:r>
          </a:p>
        </p:txBody>
      </p:sp>
      <p:pic>
        <p:nvPicPr>
          <p:cNvPr id="7170" name="Picture 2" descr="https://ipswich.files.wordpress.com/2015/11/nytimes_mccarthy.png">
            <a:extLst>
              <a:ext uri="{FF2B5EF4-FFF2-40B4-BE49-F238E27FC236}">
                <a16:creationId xmlns:a16="http://schemas.microsoft.com/office/drawing/2014/main" id="{A036D2B7-DCCA-4A88-97A5-C36490E26D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71" y="2407461"/>
            <a:ext cx="5053759" cy="338601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B1B3304-D5FC-4795-9638-55342907E14D}"/>
              </a:ext>
            </a:extLst>
          </p:cNvPr>
          <p:cNvSpPr txBox="1"/>
          <p:nvPr/>
        </p:nvSpPr>
        <p:spPr>
          <a:xfrm>
            <a:off x="0" y="646080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Quellen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A3F3B8B-D256-4A4D-A461-B1D965B6BE3C}"/>
              </a:ext>
            </a:extLst>
          </p:cNvPr>
          <p:cNvSpPr txBox="1"/>
          <p:nvPr/>
        </p:nvSpPr>
        <p:spPr>
          <a:xfrm>
            <a:off x="6653210" y="5793478"/>
            <a:ext cx="516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Abb.8 Zeitungsartikel über McCarthy</a:t>
            </a:r>
          </a:p>
        </p:txBody>
      </p:sp>
    </p:spTree>
    <p:extLst>
      <p:ext uri="{BB962C8B-B14F-4D97-AF65-F5344CB8AC3E}">
        <p14:creationId xmlns:p14="http://schemas.microsoft.com/office/powerpoint/2010/main" val="3720897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McCarthyismus</vt:lpstr>
      <vt:lpstr>Inhaltsverzeichnis</vt:lpstr>
      <vt:lpstr>Definition</vt:lpstr>
      <vt:lpstr>Ursache</vt:lpstr>
      <vt:lpstr>Betroffene Personen</vt:lpstr>
      <vt:lpstr>Ausführende Organe und Personen</vt:lpstr>
      <vt:lpstr>Ausführende Organe und Personen</vt:lpstr>
      <vt:lpstr>Ausführende Organe und Personen</vt:lpstr>
      <vt:lpstr>Das Ende des McCarthyismus</vt:lpstr>
      <vt:lpstr>Schlusswort</vt:lpstr>
      <vt:lpstr>Fragen?</vt:lpstr>
      <vt:lpstr>Literaturverzeichnis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McCarthyismus</dc:title>
  <dc:creator>Luca Schaefli</dc:creator>
  <cp:lastModifiedBy>Luca Schäfli</cp:lastModifiedBy>
  <cp:revision>18</cp:revision>
  <dcterms:created xsi:type="dcterms:W3CDTF">2019-03-03T09:25:55Z</dcterms:created>
  <dcterms:modified xsi:type="dcterms:W3CDTF">2019-03-05T13:54:11Z</dcterms:modified>
</cp:coreProperties>
</file>