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7" r:id="rId4"/>
    <p:sldId id="257" r:id="rId5"/>
    <p:sldId id="268" r:id="rId6"/>
    <p:sldId id="258" r:id="rId7"/>
    <p:sldId id="262" r:id="rId8"/>
    <p:sldId id="259" r:id="rId9"/>
    <p:sldId id="263" r:id="rId10"/>
    <p:sldId id="269" r:id="rId11"/>
    <p:sldId id="271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0763D-1589-47C7-A5DB-B191C4A660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DB6EF9-A93D-4BD2-8BBF-67DAD6920C9D}">
      <dgm:prSet/>
      <dgm:spPr/>
      <dgm:t>
        <a:bodyPr/>
        <a:lstStyle/>
        <a:p>
          <a:r>
            <a:rPr lang="de-CH" dirty="0"/>
            <a:t>Leitfrage</a:t>
          </a:r>
          <a:endParaRPr lang="en-US" dirty="0"/>
        </a:p>
      </dgm:t>
    </dgm:pt>
    <dgm:pt modelId="{3BD99815-3B54-454A-A220-5E7F878AA7B9}" type="parTrans" cxnId="{7D4D7B5D-A9A0-408C-BA0E-3FCD44C98A88}">
      <dgm:prSet/>
      <dgm:spPr/>
      <dgm:t>
        <a:bodyPr/>
        <a:lstStyle/>
        <a:p>
          <a:endParaRPr lang="en-US"/>
        </a:p>
      </dgm:t>
    </dgm:pt>
    <dgm:pt modelId="{E11A6D4F-2DCB-4EEF-8967-E229F4CA1ACD}" type="sibTrans" cxnId="{7D4D7B5D-A9A0-408C-BA0E-3FCD44C98A88}">
      <dgm:prSet/>
      <dgm:spPr/>
      <dgm:t>
        <a:bodyPr/>
        <a:lstStyle/>
        <a:p>
          <a:endParaRPr lang="en-US"/>
        </a:p>
      </dgm:t>
    </dgm:pt>
    <dgm:pt modelId="{4AFB10D2-06DB-4394-8147-5EFD2140E22A}">
      <dgm:prSet/>
      <dgm:spPr/>
      <dgm:t>
        <a:bodyPr/>
        <a:lstStyle/>
        <a:p>
          <a:r>
            <a:rPr lang="de-CH" dirty="0"/>
            <a:t>Themen</a:t>
          </a:r>
          <a:endParaRPr lang="en-US" dirty="0"/>
        </a:p>
      </dgm:t>
    </dgm:pt>
    <dgm:pt modelId="{C98D7DFA-52BF-4C4F-97D2-33F564B011B9}" type="parTrans" cxnId="{DA735FCA-3A2A-4A25-B629-4DAD471AED4A}">
      <dgm:prSet/>
      <dgm:spPr/>
      <dgm:t>
        <a:bodyPr/>
        <a:lstStyle/>
        <a:p>
          <a:endParaRPr lang="en-US"/>
        </a:p>
      </dgm:t>
    </dgm:pt>
    <dgm:pt modelId="{EC77E02D-E505-4909-87EE-6C97B2F08BF0}" type="sibTrans" cxnId="{DA735FCA-3A2A-4A25-B629-4DAD471AED4A}">
      <dgm:prSet/>
      <dgm:spPr/>
      <dgm:t>
        <a:bodyPr/>
        <a:lstStyle/>
        <a:p>
          <a:endParaRPr lang="en-US"/>
        </a:p>
      </dgm:t>
    </dgm:pt>
    <dgm:pt modelId="{C5CC10CC-6BB1-41B8-B98C-B6576CA3FCB0}">
      <dgm:prSet/>
      <dgm:spPr/>
      <dgm:t>
        <a:bodyPr/>
        <a:lstStyle/>
        <a:p>
          <a:r>
            <a:rPr lang="de-CH"/>
            <a:t>Motive</a:t>
          </a:r>
          <a:endParaRPr lang="en-US"/>
        </a:p>
      </dgm:t>
    </dgm:pt>
    <dgm:pt modelId="{5B42A668-2534-42FF-BF61-0AB787F44159}" type="parTrans" cxnId="{C1CA4CE3-FAE4-4DA4-96AA-6545D9263D86}">
      <dgm:prSet/>
      <dgm:spPr/>
      <dgm:t>
        <a:bodyPr/>
        <a:lstStyle/>
        <a:p>
          <a:endParaRPr lang="en-US"/>
        </a:p>
      </dgm:t>
    </dgm:pt>
    <dgm:pt modelId="{EA2B2090-3522-4121-ACA6-195C7E501124}" type="sibTrans" cxnId="{C1CA4CE3-FAE4-4DA4-96AA-6545D9263D86}">
      <dgm:prSet/>
      <dgm:spPr/>
      <dgm:t>
        <a:bodyPr/>
        <a:lstStyle/>
        <a:p>
          <a:endParaRPr lang="en-US"/>
        </a:p>
      </dgm:t>
    </dgm:pt>
    <dgm:pt modelId="{C573F3B8-5394-406B-AC0E-17FB8B819FBB}">
      <dgm:prSet/>
      <dgm:spPr/>
      <dgm:t>
        <a:bodyPr/>
        <a:lstStyle/>
        <a:p>
          <a:r>
            <a:rPr lang="de-CH"/>
            <a:t>Merkmale</a:t>
          </a:r>
          <a:endParaRPr lang="en-US"/>
        </a:p>
      </dgm:t>
    </dgm:pt>
    <dgm:pt modelId="{CA046CF1-5D0E-4374-86E7-D32F6CB3C1E4}" type="parTrans" cxnId="{0B1D155E-28FC-44AD-B4B6-A260113AC311}">
      <dgm:prSet/>
      <dgm:spPr/>
      <dgm:t>
        <a:bodyPr/>
        <a:lstStyle/>
        <a:p>
          <a:endParaRPr lang="en-US"/>
        </a:p>
      </dgm:t>
    </dgm:pt>
    <dgm:pt modelId="{681C9CF3-D5C7-417A-913D-0B3337BD488C}" type="sibTrans" cxnId="{0B1D155E-28FC-44AD-B4B6-A260113AC311}">
      <dgm:prSet/>
      <dgm:spPr/>
      <dgm:t>
        <a:bodyPr/>
        <a:lstStyle/>
        <a:p>
          <a:endParaRPr lang="en-US"/>
        </a:p>
      </dgm:t>
    </dgm:pt>
    <dgm:pt modelId="{E8AFA8ED-483F-4AFC-BB35-EBCEFB64069D}">
      <dgm:prSet/>
      <dgm:spPr/>
      <dgm:t>
        <a:bodyPr/>
        <a:lstStyle/>
        <a:p>
          <a:r>
            <a:rPr lang="de-CH"/>
            <a:t>Analyse «Der Sandmann»</a:t>
          </a:r>
          <a:endParaRPr lang="en-US"/>
        </a:p>
      </dgm:t>
    </dgm:pt>
    <dgm:pt modelId="{1F6627B5-9AD4-44DE-9A90-AD0C7D846025}" type="parTrans" cxnId="{133C264F-2D61-4728-8619-6079DD523624}">
      <dgm:prSet/>
      <dgm:spPr/>
      <dgm:t>
        <a:bodyPr/>
        <a:lstStyle/>
        <a:p>
          <a:endParaRPr lang="en-US"/>
        </a:p>
      </dgm:t>
    </dgm:pt>
    <dgm:pt modelId="{E2FEC3CF-2960-4DAF-85A7-27106B8CDD0F}" type="sibTrans" cxnId="{133C264F-2D61-4728-8619-6079DD523624}">
      <dgm:prSet/>
      <dgm:spPr/>
      <dgm:t>
        <a:bodyPr/>
        <a:lstStyle/>
        <a:p>
          <a:endParaRPr lang="en-US"/>
        </a:p>
      </dgm:t>
    </dgm:pt>
    <dgm:pt modelId="{D33AF0CD-2679-4900-8C27-ED4442A48680}">
      <dgm:prSet/>
      <dgm:spPr/>
      <dgm:t>
        <a:bodyPr/>
        <a:lstStyle/>
        <a:p>
          <a:r>
            <a:rPr lang="de-CH"/>
            <a:t>Schlusswort</a:t>
          </a:r>
          <a:endParaRPr lang="en-US"/>
        </a:p>
      </dgm:t>
    </dgm:pt>
    <dgm:pt modelId="{D431E3C1-5035-460C-89F2-6423153E9299}" type="parTrans" cxnId="{96F9FE49-7B3A-4EF2-9548-63C1FCF36CAA}">
      <dgm:prSet/>
      <dgm:spPr/>
      <dgm:t>
        <a:bodyPr/>
        <a:lstStyle/>
        <a:p>
          <a:endParaRPr lang="en-US"/>
        </a:p>
      </dgm:t>
    </dgm:pt>
    <dgm:pt modelId="{8684A015-FEE4-410C-8A3D-8DEAA6BA10CB}" type="sibTrans" cxnId="{96F9FE49-7B3A-4EF2-9548-63C1FCF36CAA}">
      <dgm:prSet/>
      <dgm:spPr/>
      <dgm:t>
        <a:bodyPr/>
        <a:lstStyle/>
        <a:p>
          <a:endParaRPr lang="en-US"/>
        </a:p>
      </dgm:t>
    </dgm:pt>
    <dgm:pt modelId="{96FF42E4-60B6-425D-81FF-B50D542102E8}" type="pres">
      <dgm:prSet presAssocID="{8F00763D-1589-47C7-A5DB-B191C4A66000}" presName="linear" presStyleCnt="0">
        <dgm:presLayoutVars>
          <dgm:animLvl val="lvl"/>
          <dgm:resizeHandles val="exact"/>
        </dgm:presLayoutVars>
      </dgm:prSet>
      <dgm:spPr/>
    </dgm:pt>
    <dgm:pt modelId="{1BB8CF07-427D-4DF3-BAAB-05CEC4A03147}" type="pres">
      <dgm:prSet presAssocID="{B5DB6EF9-A93D-4BD2-8BBF-67DAD6920C9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0562981-C279-4E80-ADE2-B802AC8A365A}" type="pres">
      <dgm:prSet presAssocID="{E11A6D4F-2DCB-4EEF-8967-E229F4CA1ACD}" presName="spacer" presStyleCnt="0"/>
      <dgm:spPr/>
    </dgm:pt>
    <dgm:pt modelId="{B3C41387-E3EA-4092-B7FC-6322EB6392EF}" type="pres">
      <dgm:prSet presAssocID="{4AFB10D2-06DB-4394-8147-5EFD2140E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737176-A91E-436B-8900-55DD6E96BF13}" type="pres">
      <dgm:prSet presAssocID="{EC77E02D-E505-4909-87EE-6C97B2F08BF0}" presName="spacer" presStyleCnt="0"/>
      <dgm:spPr/>
    </dgm:pt>
    <dgm:pt modelId="{76FC5BEC-2316-4C68-B0DC-011A91205348}" type="pres">
      <dgm:prSet presAssocID="{C5CC10CC-6BB1-41B8-B98C-B6576CA3FC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74E5F3-5A82-43E3-A927-ADC07445E644}" type="pres">
      <dgm:prSet presAssocID="{EA2B2090-3522-4121-ACA6-195C7E501124}" presName="spacer" presStyleCnt="0"/>
      <dgm:spPr/>
    </dgm:pt>
    <dgm:pt modelId="{50DDECFA-528B-4CF8-8AEF-8AC31BD795B9}" type="pres">
      <dgm:prSet presAssocID="{C573F3B8-5394-406B-AC0E-17FB8B819F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5D2189-269E-4661-B96E-888E09B04162}" type="pres">
      <dgm:prSet presAssocID="{681C9CF3-D5C7-417A-913D-0B3337BD488C}" presName="spacer" presStyleCnt="0"/>
      <dgm:spPr/>
    </dgm:pt>
    <dgm:pt modelId="{68D6AFB1-B966-49E2-83C3-1E6742FCE380}" type="pres">
      <dgm:prSet presAssocID="{E8AFA8ED-483F-4AFC-BB35-EBCEFB6406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E72E58-7FE3-465D-A263-220DF4990694}" type="pres">
      <dgm:prSet presAssocID="{E2FEC3CF-2960-4DAF-85A7-27106B8CDD0F}" presName="spacer" presStyleCnt="0"/>
      <dgm:spPr/>
    </dgm:pt>
    <dgm:pt modelId="{22888842-E008-401F-ACFE-3092A70C753E}" type="pres">
      <dgm:prSet presAssocID="{D33AF0CD-2679-4900-8C27-ED4442A4868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4D7B5D-A9A0-408C-BA0E-3FCD44C98A88}" srcId="{8F00763D-1589-47C7-A5DB-B191C4A66000}" destId="{B5DB6EF9-A93D-4BD2-8BBF-67DAD6920C9D}" srcOrd="0" destOrd="0" parTransId="{3BD99815-3B54-454A-A220-5E7F878AA7B9}" sibTransId="{E11A6D4F-2DCB-4EEF-8967-E229F4CA1ACD}"/>
    <dgm:cxn modelId="{0B1D155E-28FC-44AD-B4B6-A260113AC311}" srcId="{8F00763D-1589-47C7-A5DB-B191C4A66000}" destId="{C573F3B8-5394-406B-AC0E-17FB8B819FBB}" srcOrd="3" destOrd="0" parTransId="{CA046CF1-5D0E-4374-86E7-D32F6CB3C1E4}" sibTransId="{681C9CF3-D5C7-417A-913D-0B3337BD488C}"/>
    <dgm:cxn modelId="{96F9FE49-7B3A-4EF2-9548-63C1FCF36CAA}" srcId="{8F00763D-1589-47C7-A5DB-B191C4A66000}" destId="{D33AF0CD-2679-4900-8C27-ED4442A48680}" srcOrd="5" destOrd="0" parTransId="{D431E3C1-5035-460C-89F2-6423153E9299}" sibTransId="{8684A015-FEE4-410C-8A3D-8DEAA6BA10CB}"/>
    <dgm:cxn modelId="{133C264F-2D61-4728-8619-6079DD523624}" srcId="{8F00763D-1589-47C7-A5DB-B191C4A66000}" destId="{E8AFA8ED-483F-4AFC-BB35-EBCEFB64069D}" srcOrd="4" destOrd="0" parTransId="{1F6627B5-9AD4-44DE-9A90-AD0C7D846025}" sibTransId="{E2FEC3CF-2960-4DAF-85A7-27106B8CDD0F}"/>
    <dgm:cxn modelId="{A6C0DDA3-D2D5-4683-ABCE-46597B1EA963}" type="presOf" srcId="{E8AFA8ED-483F-4AFC-BB35-EBCEFB64069D}" destId="{68D6AFB1-B966-49E2-83C3-1E6742FCE380}" srcOrd="0" destOrd="0" presId="urn:microsoft.com/office/officeart/2005/8/layout/vList2"/>
    <dgm:cxn modelId="{7C4B21AC-7BB0-4F9C-8432-56A0FC2A3A11}" type="presOf" srcId="{4AFB10D2-06DB-4394-8147-5EFD2140E22A}" destId="{B3C41387-E3EA-4092-B7FC-6322EB6392EF}" srcOrd="0" destOrd="0" presId="urn:microsoft.com/office/officeart/2005/8/layout/vList2"/>
    <dgm:cxn modelId="{DA735FCA-3A2A-4A25-B629-4DAD471AED4A}" srcId="{8F00763D-1589-47C7-A5DB-B191C4A66000}" destId="{4AFB10D2-06DB-4394-8147-5EFD2140E22A}" srcOrd="1" destOrd="0" parTransId="{C98D7DFA-52BF-4C4F-97D2-33F564B011B9}" sibTransId="{EC77E02D-E505-4909-87EE-6C97B2F08BF0}"/>
    <dgm:cxn modelId="{E9D109D2-89AE-4F67-95DD-51A5B9C571AA}" type="presOf" srcId="{B5DB6EF9-A93D-4BD2-8BBF-67DAD6920C9D}" destId="{1BB8CF07-427D-4DF3-BAAB-05CEC4A03147}" srcOrd="0" destOrd="0" presId="urn:microsoft.com/office/officeart/2005/8/layout/vList2"/>
    <dgm:cxn modelId="{C1CA4CE3-FAE4-4DA4-96AA-6545D9263D86}" srcId="{8F00763D-1589-47C7-A5DB-B191C4A66000}" destId="{C5CC10CC-6BB1-41B8-B98C-B6576CA3FCB0}" srcOrd="2" destOrd="0" parTransId="{5B42A668-2534-42FF-BF61-0AB787F44159}" sibTransId="{EA2B2090-3522-4121-ACA6-195C7E501124}"/>
    <dgm:cxn modelId="{AE1230E4-B8AD-490C-AF8E-1D00764492D3}" type="presOf" srcId="{D33AF0CD-2679-4900-8C27-ED4442A48680}" destId="{22888842-E008-401F-ACFE-3092A70C753E}" srcOrd="0" destOrd="0" presId="urn:microsoft.com/office/officeart/2005/8/layout/vList2"/>
    <dgm:cxn modelId="{AD47FEEA-ECBF-4DCE-BA34-52B23737090D}" type="presOf" srcId="{C573F3B8-5394-406B-AC0E-17FB8B819FBB}" destId="{50DDECFA-528B-4CF8-8AEF-8AC31BD795B9}" srcOrd="0" destOrd="0" presId="urn:microsoft.com/office/officeart/2005/8/layout/vList2"/>
    <dgm:cxn modelId="{AEDEDAEF-5399-44EB-B627-74811442AA3B}" type="presOf" srcId="{C5CC10CC-6BB1-41B8-B98C-B6576CA3FCB0}" destId="{76FC5BEC-2316-4C68-B0DC-011A91205348}" srcOrd="0" destOrd="0" presId="urn:microsoft.com/office/officeart/2005/8/layout/vList2"/>
    <dgm:cxn modelId="{9A5338F4-51DB-4E00-A74B-65A1740112AE}" type="presOf" srcId="{8F00763D-1589-47C7-A5DB-B191C4A66000}" destId="{96FF42E4-60B6-425D-81FF-B50D542102E8}" srcOrd="0" destOrd="0" presId="urn:microsoft.com/office/officeart/2005/8/layout/vList2"/>
    <dgm:cxn modelId="{6A5FABA8-DF6D-4590-8B1E-108D490FAB71}" type="presParOf" srcId="{96FF42E4-60B6-425D-81FF-B50D542102E8}" destId="{1BB8CF07-427D-4DF3-BAAB-05CEC4A03147}" srcOrd="0" destOrd="0" presId="urn:microsoft.com/office/officeart/2005/8/layout/vList2"/>
    <dgm:cxn modelId="{036C23CB-A1CC-40D9-942F-9743763C04BE}" type="presParOf" srcId="{96FF42E4-60B6-425D-81FF-B50D542102E8}" destId="{90562981-C279-4E80-ADE2-B802AC8A365A}" srcOrd="1" destOrd="0" presId="urn:microsoft.com/office/officeart/2005/8/layout/vList2"/>
    <dgm:cxn modelId="{50BB5CA5-9608-473D-B7B7-414F8915A301}" type="presParOf" srcId="{96FF42E4-60B6-425D-81FF-B50D542102E8}" destId="{B3C41387-E3EA-4092-B7FC-6322EB6392EF}" srcOrd="2" destOrd="0" presId="urn:microsoft.com/office/officeart/2005/8/layout/vList2"/>
    <dgm:cxn modelId="{AE110618-C666-4762-9B29-6C2D345244CD}" type="presParOf" srcId="{96FF42E4-60B6-425D-81FF-B50D542102E8}" destId="{FE737176-A91E-436B-8900-55DD6E96BF13}" srcOrd="3" destOrd="0" presId="urn:microsoft.com/office/officeart/2005/8/layout/vList2"/>
    <dgm:cxn modelId="{D767036A-B4E9-411D-9C33-4ABA9332C343}" type="presParOf" srcId="{96FF42E4-60B6-425D-81FF-B50D542102E8}" destId="{76FC5BEC-2316-4C68-B0DC-011A91205348}" srcOrd="4" destOrd="0" presId="urn:microsoft.com/office/officeart/2005/8/layout/vList2"/>
    <dgm:cxn modelId="{305F4B3B-D1C3-4040-89CF-0B9DD2B73625}" type="presParOf" srcId="{96FF42E4-60B6-425D-81FF-B50D542102E8}" destId="{4774E5F3-5A82-43E3-A927-ADC07445E644}" srcOrd="5" destOrd="0" presId="urn:microsoft.com/office/officeart/2005/8/layout/vList2"/>
    <dgm:cxn modelId="{69372346-FC02-4C11-AAD0-2E1DB44BD9F0}" type="presParOf" srcId="{96FF42E4-60B6-425D-81FF-B50D542102E8}" destId="{50DDECFA-528B-4CF8-8AEF-8AC31BD795B9}" srcOrd="6" destOrd="0" presId="urn:microsoft.com/office/officeart/2005/8/layout/vList2"/>
    <dgm:cxn modelId="{9F4E7133-F409-438F-8379-7BF5F39AF0CE}" type="presParOf" srcId="{96FF42E4-60B6-425D-81FF-B50D542102E8}" destId="{095D2189-269E-4661-B96E-888E09B04162}" srcOrd="7" destOrd="0" presId="urn:microsoft.com/office/officeart/2005/8/layout/vList2"/>
    <dgm:cxn modelId="{8BE25F9B-82BE-4ACF-A7F4-F0FB6DAB59F3}" type="presParOf" srcId="{96FF42E4-60B6-425D-81FF-B50D542102E8}" destId="{68D6AFB1-B966-49E2-83C3-1E6742FCE380}" srcOrd="8" destOrd="0" presId="urn:microsoft.com/office/officeart/2005/8/layout/vList2"/>
    <dgm:cxn modelId="{A3E6AE10-C5E2-433F-95D5-D913AF8641D1}" type="presParOf" srcId="{96FF42E4-60B6-425D-81FF-B50D542102E8}" destId="{67E72E58-7FE3-465D-A263-220DF4990694}" srcOrd="9" destOrd="0" presId="urn:microsoft.com/office/officeart/2005/8/layout/vList2"/>
    <dgm:cxn modelId="{6367715C-DF1C-4796-89EF-4CA6DBA00768}" type="presParOf" srcId="{96FF42E4-60B6-425D-81FF-B50D542102E8}" destId="{22888842-E008-401F-ACFE-3092A70C75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CF07-427D-4DF3-BAAB-05CEC4A03147}">
      <dsp:nvSpPr>
        <dsp:cNvPr id="0" name=""/>
        <dsp:cNvSpPr/>
      </dsp:nvSpPr>
      <dsp:spPr>
        <a:xfrm>
          <a:off x="0" y="70128"/>
          <a:ext cx="5914209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Leitfrage</a:t>
          </a:r>
          <a:endParaRPr lang="en-US" sz="3300" kern="1200" dirty="0"/>
        </a:p>
      </dsp:txBody>
      <dsp:txXfrm>
        <a:off x="37696" y="107824"/>
        <a:ext cx="5838817" cy="696808"/>
      </dsp:txXfrm>
    </dsp:sp>
    <dsp:sp modelId="{B3C41387-E3EA-4092-B7FC-6322EB6392EF}">
      <dsp:nvSpPr>
        <dsp:cNvPr id="0" name=""/>
        <dsp:cNvSpPr/>
      </dsp:nvSpPr>
      <dsp:spPr>
        <a:xfrm>
          <a:off x="0" y="937368"/>
          <a:ext cx="5914209" cy="772200"/>
        </a:xfrm>
        <a:prstGeom prst="roundRect">
          <a:avLst/>
        </a:prstGeom>
        <a:solidFill>
          <a:schemeClr val="accent5">
            <a:hueOff val="198633"/>
            <a:satOff val="115"/>
            <a:lumOff val="1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 dirty="0"/>
            <a:t>Themen</a:t>
          </a:r>
          <a:endParaRPr lang="en-US" sz="3300" kern="1200" dirty="0"/>
        </a:p>
      </dsp:txBody>
      <dsp:txXfrm>
        <a:off x="37696" y="975064"/>
        <a:ext cx="5838817" cy="696808"/>
      </dsp:txXfrm>
    </dsp:sp>
    <dsp:sp modelId="{76FC5BEC-2316-4C68-B0DC-011A91205348}">
      <dsp:nvSpPr>
        <dsp:cNvPr id="0" name=""/>
        <dsp:cNvSpPr/>
      </dsp:nvSpPr>
      <dsp:spPr>
        <a:xfrm>
          <a:off x="0" y="1804608"/>
          <a:ext cx="5914209" cy="772200"/>
        </a:xfrm>
        <a:prstGeom prst="roundRect">
          <a:avLst/>
        </a:prstGeom>
        <a:solidFill>
          <a:schemeClr val="accent5">
            <a:hueOff val="397266"/>
            <a:satOff val="230"/>
            <a:lumOff val="2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Motive</a:t>
          </a:r>
          <a:endParaRPr lang="en-US" sz="3300" kern="1200"/>
        </a:p>
      </dsp:txBody>
      <dsp:txXfrm>
        <a:off x="37696" y="1842304"/>
        <a:ext cx="5838817" cy="696808"/>
      </dsp:txXfrm>
    </dsp:sp>
    <dsp:sp modelId="{50DDECFA-528B-4CF8-8AEF-8AC31BD795B9}">
      <dsp:nvSpPr>
        <dsp:cNvPr id="0" name=""/>
        <dsp:cNvSpPr/>
      </dsp:nvSpPr>
      <dsp:spPr>
        <a:xfrm>
          <a:off x="0" y="2671848"/>
          <a:ext cx="5914209" cy="772200"/>
        </a:xfrm>
        <a:prstGeom prst="roundRect">
          <a:avLst/>
        </a:prstGeom>
        <a:solidFill>
          <a:schemeClr val="accent5">
            <a:hueOff val="595899"/>
            <a:satOff val="346"/>
            <a:lumOff val="3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Merkmale</a:t>
          </a:r>
          <a:endParaRPr lang="en-US" sz="3300" kern="1200"/>
        </a:p>
      </dsp:txBody>
      <dsp:txXfrm>
        <a:off x="37696" y="2709544"/>
        <a:ext cx="5838817" cy="696808"/>
      </dsp:txXfrm>
    </dsp:sp>
    <dsp:sp modelId="{68D6AFB1-B966-49E2-83C3-1E6742FCE380}">
      <dsp:nvSpPr>
        <dsp:cNvPr id="0" name=""/>
        <dsp:cNvSpPr/>
      </dsp:nvSpPr>
      <dsp:spPr>
        <a:xfrm>
          <a:off x="0" y="3539088"/>
          <a:ext cx="5914209" cy="772200"/>
        </a:xfrm>
        <a:prstGeom prst="roundRect">
          <a:avLst/>
        </a:prstGeom>
        <a:solidFill>
          <a:schemeClr val="accent5">
            <a:hueOff val="794532"/>
            <a:satOff val="461"/>
            <a:lumOff val="4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Analyse «Der Sandmann»</a:t>
          </a:r>
          <a:endParaRPr lang="en-US" sz="3300" kern="1200"/>
        </a:p>
      </dsp:txBody>
      <dsp:txXfrm>
        <a:off x="37696" y="3576784"/>
        <a:ext cx="5838817" cy="696808"/>
      </dsp:txXfrm>
    </dsp:sp>
    <dsp:sp modelId="{22888842-E008-401F-ACFE-3092A70C753E}">
      <dsp:nvSpPr>
        <dsp:cNvPr id="0" name=""/>
        <dsp:cNvSpPr/>
      </dsp:nvSpPr>
      <dsp:spPr>
        <a:xfrm>
          <a:off x="0" y="4406328"/>
          <a:ext cx="5914209" cy="772200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Schlusswort</a:t>
          </a:r>
          <a:endParaRPr lang="en-US" sz="3300" kern="1200"/>
        </a:p>
      </dsp:txBody>
      <dsp:txXfrm>
        <a:off x="37696" y="4444024"/>
        <a:ext cx="5838817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9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7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7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7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2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6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5DFF3-425E-4C95-A920-16D03C911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Romantik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Literaturepoche von </a:t>
            </a:r>
            <a:r>
              <a:rPr lang="en-US" dirty="0"/>
              <a:t>1795 bis 1848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48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Schlusswort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809846" y="2457311"/>
            <a:ext cx="3148338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b="1" i="1" dirty="0">
                <a:solidFill>
                  <a:srgbClr val="262626"/>
                </a:solidFill>
              </a:rPr>
              <a:t>Was macht die Romantik aus?</a:t>
            </a: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Ablegen der alten Normen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Freiheit des Autors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Flucht aus der Realität</a:t>
            </a:r>
          </a:p>
          <a:p>
            <a:r>
              <a:rPr lang="de-CH" sz="1800" dirty="0">
                <a:solidFill>
                  <a:srgbClr val="262626"/>
                </a:solidFill>
              </a:rPr>
              <a:t>Düsters und Mystisches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Emotionen und Leidenschaft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7D99F26-62FF-4B67-86BA-28986F89691C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451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Fragen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CA9542-911C-471B-AE20-EB4FE6B17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DC6EE91-E7ED-4533-8FAE-BC806219360B}"/>
              </a:ext>
            </a:extLst>
          </p:cNvPr>
          <p:cNvSpPr txBox="1"/>
          <p:nvPr/>
        </p:nvSpPr>
        <p:spPr>
          <a:xfrm>
            <a:off x="5593080" y="590913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748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https://freie-referate.de/deutsch/merkmale-der-romantik-in-der-literatur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https://wortwuchs.net/literaturepochen/romantik/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https://de.wikipedia.org/wiki/Romantik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8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1800" dirty="0"/>
              <a:t>Abb.1: https://www.medmix.at/wp-content/uploads/2016/03/Her-Sitz-der-Seele%C2%A9Miro-Kovacevic_shutterstock.jpg</a:t>
            </a:r>
          </a:p>
          <a:p>
            <a:r>
              <a:rPr lang="de-CH" sz="1800" dirty="0"/>
              <a:t>Abb.2: http://ais.bz-ticket.de/piece/02/06/36/a6/33961638-f-3_2-w-932.jpg</a:t>
            </a:r>
          </a:p>
          <a:p>
            <a:r>
              <a:rPr lang="de-CH" sz="1800" dirty="0"/>
              <a:t>Abb.3: https://www.romantischer-rhein.de/fileadmin/user_upload/Region/Rheinromantik/Tal_der_Loreley-18.jpg</a:t>
            </a:r>
          </a:p>
          <a:p>
            <a:r>
              <a:rPr lang="de-CH" sz="1800" dirty="0"/>
              <a:t>Abb.4: https://all1210.files.wordpress.com/2014/05/ver063.jpg</a:t>
            </a:r>
          </a:p>
          <a:p>
            <a:r>
              <a:rPr lang="de-CH" sz="1800" dirty="0"/>
              <a:t>Abb.5: https://encrypted-tbn0.gstatic.com/images?q=tbn:ANd9GcQ50EMSJDoSCcnmsE92W8UMObPyqz3R-DuDw4sjab3F9ZByo-v9jw</a:t>
            </a:r>
          </a:p>
          <a:p>
            <a:r>
              <a:rPr lang="de-CH" sz="1800" dirty="0"/>
              <a:t>Abb.6: http://www.literatur-romantik.ag.vu/Friedrich_mondaufgang_am_meer_l_WEB.JPG</a:t>
            </a:r>
          </a:p>
          <a:p>
            <a:r>
              <a:rPr lang="de-CH" sz="1800" dirty="0"/>
              <a:t>Abb.7: Symbol ist in PowerPoint integriert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75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262626"/>
                </a:solidFill>
              </a:rPr>
              <a:t>Inhalt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B9B4A12-FA63-4A55-81EB-0534E55C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25282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83C8410-C529-4842-9ABA-8A5D907EA7C0}"/>
              </a:ext>
            </a:extLst>
          </p:cNvPr>
          <p:cNvSpPr txBox="1"/>
          <p:nvPr/>
        </p:nvSpPr>
        <p:spPr>
          <a:xfrm>
            <a:off x="5293536" y="804670"/>
            <a:ext cx="6256979" cy="90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238939-4BED-49F2-93E4-78F83BC9DC4D}"/>
              </a:ext>
            </a:extLst>
          </p:cNvPr>
          <p:cNvSpPr txBox="1"/>
          <p:nvPr/>
        </p:nvSpPr>
        <p:spPr>
          <a:xfrm>
            <a:off x="5448883" y="1657007"/>
            <a:ext cx="6256979" cy="90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96E573F-DB89-44E2-B6B6-5AF1983FE47A}"/>
              </a:ext>
            </a:extLst>
          </p:cNvPr>
          <p:cNvSpPr txBox="1"/>
          <p:nvPr/>
        </p:nvSpPr>
        <p:spPr>
          <a:xfrm>
            <a:off x="5327009" y="2461677"/>
            <a:ext cx="6256979" cy="90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CC2354-57FF-47DF-88DB-E9F456E20BBD}"/>
              </a:ext>
            </a:extLst>
          </p:cNvPr>
          <p:cNvSpPr txBox="1"/>
          <p:nvPr/>
        </p:nvSpPr>
        <p:spPr>
          <a:xfrm>
            <a:off x="5323961" y="3361677"/>
            <a:ext cx="6256979" cy="90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24337F-ACDC-4497-B05F-254D34323FF7}"/>
              </a:ext>
            </a:extLst>
          </p:cNvPr>
          <p:cNvSpPr txBox="1"/>
          <p:nvPr/>
        </p:nvSpPr>
        <p:spPr>
          <a:xfrm>
            <a:off x="5448882" y="4257502"/>
            <a:ext cx="6256979" cy="90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3FDC4CF-6DB2-4457-BEF2-C2F815E03792}"/>
              </a:ext>
            </a:extLst>
          </p:cNvPr>
          <p:cNvSpPr txBox="1"/>
          <p:nvPr/>
        </p:nvSpPr>
        <p:spPr>
          <a:xfrm>
            <a:off x="5445834" y="5155415"/>
            <a:ext cx="6256979" cy="90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Leitfrage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2" y="3687464"/>
            <a:ext cx="9601196" cy="68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600" b="1" i="1" dirty="0"/>
              <a:t>Was macht die Romantik aus?</a:t>
            </a:r>
          </a:p>
        </p:txBody>
      </p:sp>
    </p:spTree>
    <p:extLst>
      <p:ext uri="{BB962C8B-B14F-4D97-AF65-F5344CB8AC3E}">
        <p14:creationId xmlns:p14="http://schemas.microsoft.com/office/powerpoint/2010/main" val="36367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Themen der Romantik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Grundthemen: Seele, Gefühle, Individualität und Leidenschaft</a:t>
            </a:r>
          </a:p>
          <a:p>
            <a:r>
              <a:rPr lang="en-US">
                <a:solidFill>
                  <a:srgbClr val="FFFFFF"/>
                </a:solidFill>
              </a:rPr>
              <a:t>Märchen, Mythen, Legenden und Sagen als Grundlage</a:t>
            </a:r>
          </a:p>
          <a:p>
            <a:r>
              <a:rPr lang="en-US">
                <a:solidFill>
                  <a:srgbClr val="FFFFFF"/>
                </a:solidFill>
              </a:rPr>
              <a:t>psychische/psychologische (unterbewusste) Elemente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CCD26-B9A0-45BE-BD54-AF1F917C39BB}"/>
              </a:ext>
            </a:extLst>
          </p:cNvPr>
          <p:cNvSpPr txBox="1"/>
          <p:nvPr/>
        </p:nvSpPr>
        <p:spPr>
          <a:xfrm>
            <a:off x="-22226" y="6580814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56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Motive der Romantik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ei:Caspar David Friedrich - Wanderer above the sea of fo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8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Schwellenmotive wie Dämmerung oder der Blick in die Ferne</a:t>
            </a:r>
          </a:p>
          <a:p>
            <a:r>
              <a:rPr lang="de-CH" dirty="0"/>
              <a:t>Weitere Motive: Träume, Jahreszeiten oder das Unterbewusstsein</a:t>
            </a:r>
          </a:p>
          <a:p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FB216D-6E26-4E4F-8940-E48E73D6FB6B}"/>
              </a:ext>
            </a:extLst>
          </p:cNvPr>
          <p:cNvSpPr txBox="1"/>
          <p:nvPr/>
        </p:nvSpPr>
        <p:spPr>
          <a:xfrm>
            <a:off x="994325" y="562257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Abb.2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360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dirty="0"/>
              <a:t>Inhaltlich</a:t>
            </a:r>
          </a:p>
          <a:p>
            <a:r>
              <a:rPr lang="de-CH" dirty="0"/>
              <a:t>Geheimnisvolle und mythische Welten</a:t>
            </a:r>
          </a:p>
          <a:p>
            <a:r>
              <a:rPr lang="de-CH" dirty="0"/>
              <a:t>Sehnsucht und Leidenschaft</a:t>
            </a:r>
          </a:p>
          <a:p>
            <a:r>
              <a:rPr lang="de-CH" dirty="0"/>
              <a:t>Todessehnsucht, Einsamkeit in der Fremde</a:t>
            </a:r>
          </a:p>
          <a:p>
            <a:r>
              <a:rPr lang="de-CH" dirty="0"/>
              <a:t>Häufiges Muster: ein Verrückter und ein Genie</a:t>
            </a:r>
            <a:endParaRPr lang="en-US" dirty="0"/>
          </a:p>
          <a:p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9010" b="-2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7E8AF3A-B6E4-455A-9E89-86FCF44FBA88}"/>
              </a:ext>
            </a:extLst>
          </p:cNvPr>
          <p:cNvSpPr txBox="1"/>
          <p:nvPr/>
        </p:nvSpPr>
        <p:spPr>
          <a:xfrm>
            <a:off x="8006711" y="5609360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2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400" dirty="0"/>
              <a:t>Merkmale</a:t>
            </a:r>
            <a:r>
              <a:rPr lang="en-US" sz="2400" dirty="0"/>
              <a:t> </a:t>
            </a:r>
            <a:r>
              <a:rPr lang="de-CH" sz="2400" dirty="0"/>
              <a:t>der Romantik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4208138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600" dirty="0"/>
              <a:t>Schauplätze und Zeitliche Ebene</a:t>
            </a:r>
          </a:p>
          <a:p>
            <a:r>
              <a:rPr lang="de-CH" sz="1600" dirty="0"/>
              <a:t>Natur, ruinenhafte Gebäude, Friedhöfe, Landschaften</a:t>
            </a:r>
          </a:p>
          <a:p>
            <a:r>
              <a:rPr lang="de-CH" sz="1600" dirty="0"/>
              <a:t>Wechsel der Jahreszeiten (oft vom Sommer zum Herbst und zum Winter)</a:t>
            </a:r>
          </a:p>
          <a:p>
            <a:r>
              <a:rPr lang="de-CH" sz="1600" dirty="0"/>
              <a:t>Einbruch der Nacht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r="3715" b="-1"/>
          <a:stretch/>
        </p:blipFill>
        <p:spPr>
          <a:xfrm>
            <a:off x="5642847" y="1203648"/>
            <a:ext cx="5221891" cy="467222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9534663-6DF2-495E-900F-A63BD0208B65}"/>
              </a:ext>
            </a:extLst>
          </p:cNvPr>
          <p:cNvSpPr txBox="1"/>
          <p:nvPr/>
        </p:nvSpPr>
        <p:spPr>
          <a:xfrm>
            <a:off x="5503539" y="592579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Abb.4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617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Merkmale der Romantik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dirty="0"/>
              <a:t>Textform</a:t>
            </a:r>
          </a:p>
          <a:p>
            <a:r>
              <a:rPr lang="de-CH" dirty="0"/>
              <a:t>Offene Form</a:t>
            </a:r>
          </a:p>
          <a:p>
            <a:r>
              <a:rPr lang="de-CH" dirty="0"/>
              <a:t>Lyrik, Epik, Dramatik werden miteinander verbunden </a:t>
            </a:r>
          </a:p>
          <a:p>
            <a:r>
              <a:rPr lang="de-CH" dirty="0"/>
              <a:t>Poesie, Wissenschaft und Philosophie werden gemischt</a:t>
            </a:r>
          </a:p>
        </p:txBody>
      </p:sp>
    </p:spTree>
    <p:extLst>
      <p:ext uri="{BB962C8B-B14F-4D97-AF65-F5344CB8AC3E}">
        <p14:creationId xmlns:p14="http://schemas.microsoft.com/office/powerpoint/2010/main" val="341292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Textbeispiel der Sandmann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r="32815" b="1"/>
          <a:stretch/>
        </p:blipFill>
        <p:spPr>
          <a:xfrm>
            <a:off x="1434269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39732" y="2556932"/>
            <a:ext cx="6256863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200" dirty="0"/>
              <a:t>Thema: Dunkle der Seele/ das Böse im Menschen</a:t>
            </a:r>
          </a:p>
          <a:p>
            <a:r>
              <a:rPr lang="de-CH" sz="2200" dirty="0"/>
              <a:t>Leitmotiv: Der Sandmann</a:t>
            </a:r>
          </a:p>
          <a:p>
            <a:r>
              <a:rPr lang="de-CH" sz="2200" dirty="0"/>
              <a:t>Schwellenmotive: Blick durch das Objektiv</a:t>
            </a:r>
          </a:p>
          <a:p>
            <a:r>
              <a:rPr lang="de-CH" sz="2200" dirty="0"/>
              <a:t>Nathanael als Verrückter und Spalanzani als Genie</a:t>
            </a:r>
          </a:p>
          <a:p>
            <a:r>
              <a:rPr lang="de-CH" sz="2200" dirty="0"/>
              <a:t>Offene Charakter</a:t>
            </a:r>
          </a:p>
          <a:p>
            <a:r>
              <a:rPr lang="de-CH" sz="2200" dirty="0"/>
              <a:t>Poesie, Wissenschaft und Philosophie vereint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FC59CD-CD7C-46B9-99D1-3973282024E6}"/>
              </a:ext>
            </a:extLst>
          </p:cNvPr>
          <p:cNvSpPr txBox="1"/>
          <p:nvPr/>
        </p:nvSpPr>
        <p:spPr>
          <a:xfrm>
            <a:off x="1343712" y="5593332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9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68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Organisch</vt:lpstr>
      <vt:lpstr>Romantik</vt:lpstr>
      <vt:lpstr>Inhalt</vt:lpstr>
      <vt:lpstr>Leitfrage</vt:lpstr>
      <vt:lpstr>Themen der Romantik</vt:lpstr>
      <vt:lpstr>Motive der Romantik</vt:lpstr>
      <vt:lpstr>Merkmale der Romantik</vt:lpstr>
      <vt:lpstr>Merkmale der Romantik</vt:lpstr>
      <vt:lpstr>Merkmale der Romantik</vt:lpstr>
      <vt:lpstr>Textbeispiel der Sandmann</vt:lpstr>
      <vt:lpstr>Schlusswort</vt:lpstr>
      <vt:lpstr>Fragen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Romantik</dc:title>
  <dc:creator>Luca Schaefli</dc:creator>
  <cp:lastModifiedBy>Luca Schaefli</cp:lastModifiedBy>
  <cp:revision>2</cp:revision>
  <dcterms:created xsi:type="dcterms:W3CDTF">2019-03-14T16:55:40Z</dcterms:created>
  <dcterms:modified xsi:type="dcterms:W3CDTF">2019-03-14T16:56:43Z</dcterms:modified>
</cp:coreProperties>
</file>