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"/>
  </p:notesMasterIdLst>
  <p:handoutMasterIdLst>
    <p:handoutMasterId r:id="rId5"/>
  </p:handoutMasterIdLst>
  <p:sldIdLst>
    <p:sldId id="321" r:id="rId2"/>
    <p:sldId id="278" r:id="rId3"/>
  </p:sldIdLst>
  <p:sldSz cx="9906000" cy="6858000" type="A4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2" autoAdjust="0"/>
    <p:restoredTop sz="94677" autoAdjust="0"/>
  </p:normalViewPr>
  <p:slideViewPr>
    <p:cSldViewPr snapToGrid="0">
      <p:cViewPr>
        <p:scale>
          <a:sx n="66" d="100"/>
          <a:sy n="66" d="100"/>
        </p:scale>
        <p:origin x="-1339" y="-3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 snapToGrid="0">
      <p:cViewPr varScale="1">
        <p:scale>
          <a:sx n="54" d="100"/>
          <a:sy n="54" d="100"/>
        </p:scale>
        <p:origin x="-1230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de-DE"/>
              <a:t>E. Meyer; BBS 4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3A08C511-DD85-42DB-AA4A-4C920328ADF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048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77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de-DE"/>
              <a:t>E. Meyer; BBS 4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CBA3DE0A-80C6-4F93-A733-A39557D121C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6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2724150" y="1828800"/>
            <a:ext cx="6604000" cy="1828800"/>
          </a:xfrm>
        </p:spPr>
        <p:txBody>
          <a:bodyPr/>
          <a:lstStyle>
            <a:lvl1pPr marL="838200" indent="-838200" algn="r">
              <a:buFontTx/>
              <a:buAutoNum type="arabicPeriod"/>
              <a:defRPr/>
            </a:lvl1pPr>
          </a:lstStyle>
          <a:p>
            <a:pPr lvl="0"/>
            <a:r>
              <a:rPr lang="de-DE" noProof="0" smtClean="0"/>
              <a:t>Titel Zeile 1</a:t>
            </a:r>
            <a:br>
              <a:rPr lang="de-DE" noProof="0" smtClean="0"/>
            </a:br>
            <a:r>
              <a:rPr lang="de-DE" noProof="0" smtClean="0"/>
              <a:t>Titel Zeile 1</a:t>
            </a: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 flipV="1">
            <a:off x="4705350" y="2743200"/>
            <a:ext cx="4622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74631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73913" y="203200"/>
            <a:ext cx="2319337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313" y="203200"/>
            <a:ext cx="6807200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8523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50105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80750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18125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55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76341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16978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81754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5238181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255463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203200"/>
            <a:ext cx="8420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 einfügen</a:t>
            </a: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8502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47650" y="6400800"/>
            <a:ext cx="554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CD489E10-C468-4B1C-BEE5-BC5146DBD594}" type="slidenum">
              <a:rPr lang="de-DE" sz="1400"/>
              <a:pPr/>
              <a:t>‹Nr.›</a:t>
            </a:fld>
            <a:endParaRPr lang="de-DE" sz="1400"/>
          </a:p>
        </p:txBody>
      </p:sp>
      <p:sp>
        <p:nvSpPr>
          <p:cNvPr id="184338" name="Line 18"/>
          <p:cNvSpPr>
            <a:spLocks noChangeShapeType="1"/>
          </p:cNvSpPr>
          <p:nvPr userDrawn="1"/>
        </p:nvSpPr>
        <p:spPr bwMode="auto">
          <a:xfrm>
            <a:off x="280988" y="860425"/>
            <a:ext cx="655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q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298450"/>
            <a:ext cx="7153275" cy="461963"/>
          </a:xfrm>
        </p:spPr>
        <p:txBody>
          <a:bodyPr/>
          <a:lstStyle/>
          <a:p>
            <a:r>
              <a:rPr lang="de-DE"/>
              <a:t>Vorteile der SPS-Technik 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46063" y="1104900"/>
            <a:ext cx="9193212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531813"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Kleinerer Platzbedarf im Schaltschrank, da die Schütze, Zeitrelais etc. für den Steuerstromkreis entfallen.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Wenn Änderungen vorgenommen werden müssen, wird „einfach“ das Programm in der SPS geändert – eine Umverdrahtung ist oft nicht erforderlich.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Eine SPS hat keine Verschleißerscheinungen wie ein Schütz (Die Kontakte eines Schützes können z.B. verschmutzen).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Eine SPS ist in vielen Fällen kostengünstiger als eine Lösung in Schütztechnik.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Ein SPS-Programm kann von einem geübten Programmierer schneller erstellt werden als der Aufbau und die Verdrahtung der Schütze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298450"/>
            <a:ext cx="7153275" cy="461963"/>
          </a:xfrm>
        </p:spPr>
        <p:txBody>
          <a:bodyPr/>
          <a:lstStyle/>
          <a:p>
            <a:r>
              <a:rPr lang="de-DE"/>
              <a:t>Vorteile der SPS-Technik 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246063" y="1104900"/>
            <a:ext cx="9440862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531813"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Wenn mehrere identische Schaltschränke gebaut werden müssen, </a:t>
            </a:r>
            <a:br>
              <a:rPr kumimoji="0" lang="de-DE" sz="2000"/>
            </a:br>
            <a:r>
              <a:rPr kumimoji="0" lang="de-DE" sz="2000"/>
              <a:t>muss das Programm nur einmal erstellt werden.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Programmänderungen müssen nicht vor Ort stattfinden, da das Programm auf einem PC geändert wird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Die Ausfallzeiten einer Maschine sind wesentlich kürzer, da das Programm mit Hilfe eines PCs geändert werden kann, ohne das die Maschine ausgeschaltet werden muss.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§"/>
            </a:pPr>
            <a:r>
              <a:rPr kumimoji="0" lang="de-DE" sz="2000"/>
              <a:t>Die Fehlersuche gestaltet sich mit Hilfe eines PCs meist einfacher</a:t>
            </a:r>
            <a:r>
              <a:rPr kumimoji="0" lang="de-DE" sz="2000">
                <a:latin typeface="Times New Roman" pitchFamily="18" charset="0"/>
              </a:rPr>
              <a:t>.</a:t>
            </a:r>
            <a:endParaRPr kumimoji="0" lang="de-DE" sz="2000"/>
          </a:p>
        </p:txBody>
      </p:sp>
      <p:pic>
        <p:nvPicPr>
          <p:cNvPr id="140304" name="Picture 16" descr="S7 CPU313C-2D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5118100"/>
            <a:ext cx="2536825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/>
    </p:bldLst>
  </p:timing>
</p:sld>
</file>

<file path=ppt/theme/theme1.xml><?xml version="1.0" encoding="utf-8"?>
<a:theme xmlns:a="http://schemas.openxmlformats.org/drawingml/2006/main" name="Prä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B9"/>
      </a:accent6>
      <a:hlink>
        <a:srgbClr val="FF0033"/>
      </a:hlink>
      <a:folHlink>
        <a:srgbClr val="3366FF"/>
      </a:folHlink>
    </a:clrScheme>
    <a:fontScheme name="Prä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äsentation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104</Words>
  <Application>Microsoft Office PowerPoint</Application>
  <PresentationFormat>A4-Papier (210x297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Wingdings</vt:lpstr>
      <vt:lpstr>Tahoma</vt:lpstr>
      <vt:lpstr>Präsentation</vt:lpstr>
      <vt:lpstr>Vorteile der SPS-Technik </vt:lpstr>
      <vt:lpstr>Vorteile der SPS-Technik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Steuerungstechnik</dc:title>
  <dc:creator>S. Manemann</dc:creator>
  <cp:lastModifiedBy>Roman.Moser</cp:lastModifiedBy>
  <cp:revision>226</cp:revision>
  <cp:lastPrinted>1601-01-01T00:00:00Z</cp:lastPrinted>
  <dcterms:created xsi:type="dcterms:W3CDTF">2001-03-18T20:10:16Z</dcterms:created>
  <dcterms:modified xsi:type="dcterms:W3CDTF">2012-01-25T20:47:27Z</dcterms:modified>
</cp:coreProperties>
</file>