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"/>
  </p:notesMasterIdLst>
  <p:handoutMasterIdLst>
    <p:handoutMasterId r:id="rId5"/>
  </p:handoutMasterIdLst>
  <p:sldIdLst>
    <p:sldId id="266" r:id="rId2"/>
    <p:sldId id="269" r:id="rId3"/>
  </p:sldIdLst>
  <p:sldSz cx="9906000" cy="6858000" type="A4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2" autoAdjust="0"/>
    <p:restoredTop sz="94677" autoAdjust="0"/>
  </p:normalViewPr>
  <p:slideViewPr>
    <p:cSldViewPr snapToGrid="0">
      <p:cViewPr>
        <p:scale>
          <a:sx n="66" d="100"/>
          <a:sy n="66" d="100"/>
        </p:scale>
        <p:origin x="-1339" y="-39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56"/>
    </p:cViewPr>
  </p:sorterViewPr>
  <p:notesViewPr>
    <p:cSldViewPr snapToGrid="0">
      <p:cViewPr varScale="1">
        <p:scale>
          <a:sx n="54" d="100"/>
          <a:sy n="54" d="100"/>
        </p:scale>
        <p:origin x="-1230" y="-84"/>
      </p:cViewPr>
      <p:guideLst>
        <p:guide orient="horz" pos="311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r>
              <a:rPr lang="de-DE"/>
              <a:t>E. Meyer; BBS 4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fld id="{88435678-1EFD-4E54-B699-3AC934CA2DF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474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1177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r>
              <a:rPr lang="de-DE"/>
              <a:t>E. Meyer; BBS 4</a:t>
            </a:r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fld id="{0FBC073D-AF11-4A48-B6A5-64EBC6C0AC1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016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2724150" y="1828800"/>
            <a:ext cx="6604000" cy="1828800"/>
          </a:xfrm>
        </p:spPr>
        <p:txBody>
          <a:bodyPr/>
          <a:lstStyle>
            <a:lvl1pPr marL="838200" indent="-838200" algn="r">
              <a:buFontTx/>
              <a:buAutoNum type="arabicPeriod"/>
              <a:defRPr/>
            </a:lvl1pPr>
          </a:lstStyle>
          <a:p>
            <a:pPr lvl="0"/>
            <a:r>
              <a:rPr lang="de-DE" noProof="0" smtClean="0"/>
              <a:t>Titel Zeile 1</a:t>
            </a:r>
            <a:br>
              <a:rPr lang="de-DE" noProof="0" smtClean="0"/>
            </a:br>
            <a:r>
              <a:rPr lang="de-DE" noProof="0" smtClean="0"/>
              <a:t>Titel Zeile 1</a:t>
            </a:r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 flipH="1" flipV="1">
            <a:off x="4705350" y="2743200"/>
            <a:ext cx="4622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9894902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73913" y="203200"/>
            <a:ext cx="2319337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4313" y="203200"/>
            <a:ext cx="6807200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024889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594983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25993104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41751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18125" y="1981200"/>
            <a:ext cx="41751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909120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8936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476351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69105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466770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9453422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203200"/>
            <a:ext cx="84201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 einfügen</a:t>
            </a:r>
          </a:p>
        </p:txBody>
      </p:sp>
      <p:sp>
        <p:nvSpPr>
          <p:cNvPr id="1843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85026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247650" y="6400800"/>
            <a:ext cx="554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7585580B-EA33-460B-BC03-D1C9580AAA11}" type="slidenum">
              <a:rPr lang="de-DE" sz="1400"/>
              <a:pPr/>
              <a:t>‹Nr.›</a:t>
            </a:fld>
            <a:endParaRPr lang="de-DE" sz="1400"/>
          </a:p>
        </p:txBody>
      </p:sp>
      <p:sp>
        <p:nvSpPr>
          <p:cNvPr id="184338" name="Line 18"/>
          <p:cNvSpPr>
            <a:spLocks noChangeShapeType="1"/>
          </p:cNvSpPr>
          <p:nvPr userDrawn="1"/>
        </p:nvSpPr>
        <p:spPr bwMode="auto">
          <a:xfrm>
            <a:off x="280988" y="860425"/>
            <a:ext cx="6553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q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l"/>
        <a:defRPr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m"/>
        <a:defRPr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m"/>
        <a:defRPr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m"/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m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m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m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m"/>
        <a:defRPr b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Grp="1" noChangeArrowheads="1"/>
          </p:cNvSpPr>
          <p:nvPr>
            <p:ph type="title"/>
          </p:nvPr>
        </p:nvSpPr>
        <p:spPr>
          <a:xfrm>
            <a:off x="214313" y="455613"/>
            <a:ext cx="7431087" cy="415925"/>
          </a:xfrm>
          <a:noFill/>
          <a:ln/>
        </p:spPr>
        <p:txBody>
          <a:bodyPr anchor="b"/>
          <a:lstStyle/>
          <a:p>
            <a:r>
              <a:rPr lang="de-DE"/>
              <a:t>STEP 7 – Absolute Adressierung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398463" y="1162050"/>
            <a:ext cx="9163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de-DE" sz="1800">
                <a:solidFill>
                  <a:schemeClr val="tx1"/>
                </a:solidFill>
                <a:latin typeface="Arial" charset="0"/>
                <a:cs typeface="Arial" charset="0"/>
              </a:rPr>
              <a:t>Jeder Ein- und Ausgang hat durch den Hardwareaufbau eine vorgegebene </a:t>
            </a:r>
            <a:br>
              <a:rPr kumimoji="0" lang="de-DE" sz="180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kumimoji="0" lang="de-DE" sz="1800">
                <a:solidFill>
                  <a:srgbClr val="0033CC"/>
                </a:solidFill>
                <a:latin typeface="Arial" charset="0"/>
                <a:cs typeface="Arial" charset="0"/>
              </a:rPr>
              <a:t>absolute Adresse</a:t>
            </a:r>
            <a:r>
              <a:rPr kumimoji="0" lang="de-DE" sz="1800">
                <a:solidFill>
                  <a:schemeClr val="tx1"/>
                </a:solidFill>
                <a:latin typeface="Arial" charset="0"/>
                <a:cs typeface="Arial" charset="0"/>
              </a:rPr>
              <a:t> (z. B. E 1.5).</a:t>
            </a:r>
          </a:p>
        </p:txBody>
      </p:sp>
      <p:pic>
        <p:nvPicPr>
          <p:cNvPr id="109583" name="Picture 15" descr="S7 Baugrup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8" y="1820863"/>
            <a:ext cx="6507162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9" name="Picture 19" descr="Symb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2713038"/>
            <a:ext cx="7724775" cy="356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366713"/>
            <a:ext cx="7678737" cy="347662"/>
          </a:xfrm>
        </p:spPr>
        <p:txBody>
          <a:bodyPr/>
          <a:lstStyle/>
          <a:p>
            <a:r>
              <a:rPr lang="de-DE"/>
              <a:t>STEP 7 – Symbolische Adresse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247650" y="1189038"/>
            <a:ext cx="9488488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de-DE" sz="1800">
                <a:solidFill>
                  <a:schemeClr val="tx1"/>
                </a:solidFill>
                <a:latin typeface="Arial" charset="0"/>
                <a:cs typeface="Arial" charset="0"/>
              </a:rPr>
              <a:t>Die absolute Adresse kann durch eine frei wählbare </a:t>
            </a:r>
            <a:r>
              <a:rPr kumimoji="0" lang="de-DE" sz="1800">
                <a:solidFill>
                  <a:srgbClr val="0033CC"/>
                </a:solidFill>
                <a:latin typeface="Arial" charset="0"/>
                <a:cs typeface="Arial" charset="0"/>
              </a:rPr>
              <a:t>symbolische Adresse</a:t>
            </a:r>
            <a:r>
              <a:rPr kumimoji="0" lang="de-DE" sz="180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br>
              <a:rPr kumimoji="0" lang="de-DE" sz="180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kumimoji="0" lang="de-DE" sz="1800">
                <a:solidFill>
                  <a:schemeClr val="tx1"/>
                </a:solidFill>
                <a:latin typeface="Arial" charset="0"/>
                <a:cs typeface="Arial" charset="0"/>
              </a:rPr>
              <a:t>ersetzt werden (z. B. E0.1 = „S1“). </a:t>
            </a:r>
          </a:p>
          <a:p>
            <a:pPr>
              <a:spcBef>
                <a:spcPct val="50000"/>
              </a:spcBef>
            </a:pPr>
            <a:r>
              <a:rPr kumimoji="0" lang="de-DE" sz="1800">
                <a:solidFill>
                  <a:schemeClr val="tx1"/>
                </a:solidFill>
                <a:latin typeface="Arial" charset="0"/>
                <a:cs typeface="Arial" charset="0"/>
              </a:rPr>
              <a:t>Mit Hilfe der </a:t>
            </a:r>
            <a:r>
              <a:rPr kumimoji="0" lang="de-DE" sz="1800">
                <a:solidFill>
                  <a:srgbClr val="0033CC"/>
                </a:solidFill>
                <a:latin typeface="Arial" charset="0"/>
                <a:cs typeface="Arial" charset="0"/>
              </a:rPr>
              <a:t>symbolischen Programmierung</a:t>
            </a:r>
            <a:r>
              <a:rPr kumimoji="0" lang="de-DE" sz="1800">
                <a:solidFill>
                  <a:schemeClr val="tx1"/>
                </a:solidFill>
                <a:latin typeface="Arial" charset="0"/>
                <a:cs typeface="Arial" charset="0"/>
              </a:rPr>
              <a:t> kann die Lesbarkeit des S7-Programms deutlich verbessert werden und es besteht ein direkter Bezug zum Schaltplan.</a:t>
            </a:r>
            <a:r>
              <a:rPr kumimoji="0" lang="de-DE" sz="1800" b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12652" name="AutoShape 12"/>
          <p:cNvSpPr>
            <a:spLocks/>
          </p:cNvSpPr>
          <p:nvPr/>
        </p:nvSpPr>
        <p:spPr bwMode="auto">
          <a:xfrm>
            <a:off x="3679825" y="4418013"/>
            <a:ext cx="1651000" cy="428625"/>
          </a:xfrm>
          <a:prstGeom prst="borderCallout2">
            <a:avLst>
              <a:gd name="adj1" fmla="val 26667"/>
              <a:gd name="adj2" fmla="val 104616"/>
              <a:gd name="adj3" fmla="val 26667"/>
              <a:gd name="adj4" fmla="val 118556"/>
              <a:gd name="adj5" fmla="val -109630"/>
              <a:gd name="adj6" fmla="val 18394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kumimoji="0" lang="de-DE" sz="1800">
                <a:solidFill>
                  <a:srgbClr val="0033CC"/>
                </a:solidFill>
                <a:latin typeface="Arial" charset="0"/>
              </a:rPr>
              <a:t>Doppelklick</a:t>
            </a:r>
          </a:p>
        </p:txBody>
      </p:sp>
      <p:pic>
        <p:nvPicPr>
          <p:cNvPr id="112658" name="Picture 18" descr="Symbolinfotm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5046663"/>
            <a:ext cx="7862888" cy="16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FF"/>
      </a:accent1>
      <a:accent2>
        <a:srgbClr val="0000CC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B9"/>
      </a:accent6>
      <a:hlink>
        <a:srgbClr val="FF0033"/>
      </a:hlink>
      <a:folHlink>
        <a:srgbClr val="3366FF"/>
      </a:folHlink>
    </a:clrScheme>
    <a:fontScheme name="Präsentatio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äsentation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</Template>
  <TotalTime>0</TotalTime>
  <Words>31</Words>
  <Application>Microsoft Office PowerPoint</Application>
  <PresentationFormat>A4-Papier (210x297 mm)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Wingdings</vt:lpstr>
      <vt:lpstr>Tahoma</vt:lpstr>
      <vt:lpstr>Präsentation</vt:lpstr>
      <vt:lpstr>STEP 7 – Absolute Adressierung</vt:lpstr>
      <vt:lpstr>STEP 7 – Symbolische Adresse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Steuerungstechnik</dc:title>
  <dc:creator>S. Manemann</dc:creator>
  <cp:lastModifiedBy>Roman.Moser</cp:lastModifiedBy>
  <cp:revision>226</cp:revision>
  <cp:lastPrinted>1601-01-01T00:00:00Z</cp:lastPrinted>
  <dcterms:created xsi:type="dcterms:W3CDTF">2001-03-18T20:10:16Z</dcterms:created>
  <dcterms:modified xsi:type="dcterms:W3CDTF">2012-01-25T20:46:03Z</dcterms:modified>
</cp:coreProperties>
</file>