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170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582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945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802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063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044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968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405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267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285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553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6E85-D6F4-4772-84A4-83EAC3D52A57}" type="datetimeFigureOut">
              <a:rPr lang="de-CH" smtClean="0"/>
              <a:t>21.12.2016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FBE7-CFFA-42E3-8E75-745E571E501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962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Bullying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</a:p>
          <a:p>
            <a:r>
              <a:rPr lang="en-GB" dirty="0"/>
              <a:t>Luca </a:t>
            </a:r>
            <a:r>
              <a:rPr lang="en-GB" dirty="0" err="1"/>
              <a:t>Schäfli</a:t>
            </a:r>
            <a:r>
              <a:rPr lang="en-GB" dirty="0"/>
              <a:t> &amp; Nico Müller</a:t>
            </a:r>
          </a:p>
        </p:txBody>
      </p:sp>
    </p:spTree>
    <p:extLst>
      <p:ext uri="{BB962C8B-B14F-4D97-AF65-F5344CB8AC3E}">
        <p14:creationId xmlns:p14="http://schemas.microsoft.com/office/powerpoint/2010/main" val="3276744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why we must take action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No one has the right to bully</a:t>
            </a:r>
          </a:p>
          <a:p>
            <a:r>
              <a:rPr lang="en-GB" dirty="0">
                <a:solidFill>
                  <a:srgbClr val="FF0000"/>
                </a:solidFill>
              </a:rPr>
              <a:t>Cause depression and risk of suicide </a:t>
            </a:r>
          </a:p>
          <a:p>
            <a:r>
              <a:rPr lang="en-GB" dirty="0">
                <a:solidFill>
                  <a:srgbClr val="FF0000"/>
                </a:solidFill>
              </a:rPr>
              <a:t>Get bullied cause of race, religion, appearance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no real reason victim is not resalable for the reason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1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Advices for victims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Tell someone teacher, parents or friend</a:t>
            </a:r>
          </a:p>
          <a:p>
            <a:r>
              <a:rPr lang="en-GB" dirty="0">
                <a:solidFill>
                  <a:srgbClr val="FF0000"/>
                </a:solidFill>
              </a:rPr>
              <a:t>Block the bullies</a:t>
            </a:r>
          </a:p>
          <a:p>
            <a:r>
              <a:rPr lang="en-GB" dirty="0">
                <a:solidFill>
                  <a:srgbClr val="FF0000"/>
                </a:solidFill>
              </a:rPr>
              <a:t>Build your confidence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with </a:t>
            </a:r>
            <a:r>
              <a:rPr lang="en-US" dirty="0">
                <a:solidFill>
                  <a:srgbClr val="FF0000"/>
                </a:solidFill>
              </a:rPr>
              <a:t>Write down some things you like about yourself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or Do something nice for someone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3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preventing</a:t>
            </a:r>
            <a:r>
              <a:rPr lang="de-CH" dirty="0"/>
              <a:t> </a:t>
            </a:r>
            <a:r>
              <a:rPr lang="de-CH" dirty="0" err="1"/>
              <a:t>bullying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You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could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walk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away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to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next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Teacher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and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don’t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fight</a:t>
            </a:r>
            <a:r>
              <a:rPr lang="de-CH" dirty="0">
                <a:solidFill>
                  <a:srgbClr val="FF0000"/>
                </a:solidFill>
              </a:rPr>
              <a:t> back. </a:t>
            </a:r>
          </a:p>
          <a:p>
            <a:r>
              <a:rPr lang="de-CH" dirty="0" err="1">
                <a:solidFill>
                  <a:srgbClr val="FF0000"/>
                </a:solidFill>
              </a:rPr>
              <a:t>You</a:t>
            </a:r>
            <a:r>
              <a:rPr lang="de-CH" dirty="0">
                <a:solidFill>
                  <a:srgbClr val="FF0000"/>
                </a:solidFill>
              </a:rPr>
              <a:t> also </a:t>
            </a:r>
            <a:r>
              <a:rPr lang="de-CH" dirty="0" err="1">
                <a:solidFill>
                  <a:srgbClr val="FF0000"/>
                </a:solidFill>
              </a:rPr>
              <a:t>could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talk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to</a:t>
            </a:r>
            <a:r>
              <a:rPr lang="de-CH" dirty="0">
                <a:solidFill>
                  <a:srgbClr val="FF0000"/>
                </a:solidFill>
              </a:rPr>
              <a:t> an adult </a:t>
            </a:r>
            <a:r>
              <a:rPr lang="de-CH" dirty="0" err="1">
                <a:solidFill>
                  <a:srgbClr val="FF0000"/>
                </a:solidFill>
              </a:rPr>
              <a:t>you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trust</a:t>
            </a:r>
            <a:r>
              <a:rPr lang="de-CH" dirty="0">
                <a:solidFill>
                  <a:srgbClr val="FF0000"/>
                </a:solidFill>
              </a:rPr>
              <a:t>.</a:t>
            </a:r>
          </a:p>
          <a:p>
            <a:r>
              <a:rPr lang="de-CH" dirty="0" err="1">
                <a:solidFill>
                  <a:srgbClr val="FF0000"/>
                </a:solidFill>
              </a:rPr>
              <a:t>Simply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stay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away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from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places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wher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bullying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happens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 err="1">
                <a:solidFill>
                  <a:srgbClr val="FF0000"/>
                </a:solidFill>
              </a:rPr>
              <a:t>Stay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near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adults</a:t>
            </a:r>
            <a:r>
              <a:rPr lang="de-CH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78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bullying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Aggressive behaviour</a:t>
            </a:r>
          </a:p>
          <a:p>
            <a:r>
              <a:rPr lang="en-GB" dirty="0">
                <a:solidFill>
                  <a:srgbClr val="FF0000"/>
                </a:solidFill>
              </a:rPr>
              <a:t>Physically or psychically </a:t>
            </a:r>
          </a:p>
          <a:p>
            <a:r>
              <a:rPr lang="en-GB" dirty="0">
                <a:solidFill>
                  <a:srgbClr val="FF0000"/>
                </a:solidFill>
              </a:rPr>
              <a:t>Repeated over time</a:t>
            </a:r>
          </a:p>
        </p:txBody>
      </p:sp>
    </p:spTree>
    <p:extLst>
      <p:ext uri="{BB962C8B-B14F-4D97-AF65-F5344CB8AC3E}">
        <p14:creationId xmlns:p14="http://schemas.microsoft.com/office/powerpoint/2010/main" val="387472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of bullying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Verbal bullying</a:t>
            </a:r>
          </a:p>
          <a:p>
            <a:r>
              <a:rPr lang="en-GB" dirty="0">
                <a:solidFill>
                  <a:srgbClr val="FF0000"/>
                </a:solidFill>
              </a:rPr>
              <a:t>Social bullying</a:t>
            </a:r>
          </a:p>
          <a:p>
            <a:r>
              <a:rPr lang="en-GB" dirty="0">
                <a:solidFill>
                  <a:srgbClr val="FF0000"/>
                </a:solidFill>
              </a:rPr>
              <a:t>Physical bullying</a:t>
            </a:r>
          </a:p>
        </p:txBody>
      </p:sp>
    </p:spTree>
    <p:extLst>
      <p:ext uri="{BB962C8B-B14F-4D97-AF65-F5344CB8AC3E}">
        <p14:creationId xmlns:p14="http://schemas.microsoft.com/office/powerpoint/2010/main" val="255784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Verbal bullying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Say/ write mean things</a:t>
            </a:r>
          </a:p>
          <a:p>
            <a:r>
              <a:rPr lang="en-GB" dirty="0">
                <a:solidFill>
                  <a:srgbClr val="FF0000"/>
                </a:solidFill>
              </a:rPr>
              <a:t>Includes:</a:t>
            </a:r>
          </a:p>
          <a:p>
            <a:r>
              <a:rPr lang="en-GB" dirty="0">
                <a:solidFill>
                  <a:srgbClr val="FF0000"/>
                </a:solidFill>
              </a:rPr>
              <a:t>Teasing</a:t>
            </a:r>
          </a:p>
          <a:p>
            <a:r>
              <a:rPr lang="en-GB" dirty="0">
                <a:solidFill>
                  <a:srgbClr val="FF0000"/>
                </a:solidFill>
              </a:rPr>
              <a:t>Name-calling</a:t>
            </a:r>
          </a:p>
          <a:p>
            <a:r>
              <a:rPr lang="en-GB" dirty="0">
                <a:solidFill>
                  <a:srgbClr val="FF0000"/>
                </a:solidFill>
              </a:rPr>
              <a:t>Taunting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90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bullying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Hurting reputation or </a:t>
            </a:r>
            <a:r>
              <a:rPr lang="en-GB" dirty="0" err="1">
                <a:solidFill>
                  <a:srgbClr val="FF0000"/>
                </a:solidFill>
              </a:rPr>
              <a:t>realationship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>
                <a:solidFill>
                  <a:srgbClr val="FF0000"/>
                </a:solidFill>
              </a:rPr>
              <a:t>Includes:</a:t>
            </a:r>
          </a:p>
          <a:p>
            <a:r>
              <a:rPr lang="en-GB" dirty="0">
                <a:solidFill>
                  <a:srgbClr val="FF0000"/>
                </a:solidFill>
              </a:rPr>
              <a:t>Leaving on purpose</a:t>
            </a:r>
          </a:p>
          <a:p>
            <a:r>
              <a:rPr lang="en-GB" dirty="0">
                <a:solidFill>
                  <a:srgbClr val="FF0000"/>
                </a:solidFill>
              </a:rPr>
              <a:t>Tell not to be friends</a:t>
            </a:r>
          </a:p>
          <a:p>
            <a:r>
              <a:rPr lang="en-GB" dirty="0">
                <a:solidFill>
                  <a:srgbClr val="FF0000"/>
                </a:solidFill>
              </a:rPr>
              <a:t>Rumours</a:t>
            </a:r>
          </a:p>
          <a:p>
            <a:r>
              <a:rPr lang="en-GB" dirty="0">
                <a:solidFill>
                  <a:srgbClr val="FF0000"/>
                </a:solidFill>
              </a:rPr>
              <a:t>Embarrassing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47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bullying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Hurting a persons body or possessions</a:t>
            </a:r>
          </a:p>
          <a:p>
            <a:r>
              <a:rPr lang="en-GB" dirty="0">
                <a:solidFill>
                  <a:srgbClr val="FF0000"/>
                </a:solidFill>
              </a:rPr>
              <a:t>Includes:</a:t>
            </a:r>
          </a:p>
          <a:p>
            <a:r>
              <a:rPr lang="en-GB" dirty="0">
                <a:solidFill>
                  <a:srgbClr val="FF0000"/>
                </a:solidFill>
              </a:rPr>
              <a:t>Hitting, kicking, </a:t>
            </a:r>
          </a:p>
          <a:p>
            <a:r>
              <a:rPr lang="en-GB" dirty="0">
                <a:solidFill>
                  <a:srgbClr val="FF0000"/>
                </a:solidFill>
              </a:rPr>
              <a:t>Spitting</a:t>
            </a:r>
          </a:p>
          <a:p>
            <a:r>
              <a:rPr lang="en-GB" dirty="0">
                <a:solidFill>
                  <a:srgbClr val="FF0000"/>
                </a:solidFill>
              </a:rPr>
              <a:t>Tripping/pushing</a:t>
            </a:r>
          </a:p>
          <a:p>
            <a:r>
              <a:rPr lang="en-GB" dirty="0">
                <a:solidFill>
                  <a:srgbClr val="FF0000"/>
                </a:solidFill>
              </a:rPr>
              <a:t>Break someone's things</a:t>
            </a:r>
          </a:p>
          <a:p>
            <a:r>
              <a:rPr lang="en-GB" dirty="0">
                <a:solidFill>
                  <a:srgbClr val="FF0000"/>
                </a:solidFill>
              </a:rPr>
              <a:t>Rude hand gestures</a:t>
            </a:r>
          </a:p>
        </p:txBody>
      </p:sp>
    </p:spTree>
    <p:extLst>
      <p:ext uri="{BB962C8B-B14F-4D97-AF65-F5344CB8AC3E}">
        <p14:creationId xmlns:p14="http://schemas.microsoft.com/office/powerpoint/2010/main" val="72160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Characteristics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bullies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Are </a:t>
            </a:r>
            <a:r>
              <a:rPr lang="de-CH" dirty="0" err="1">
                <a:solidFill>
                  <a:srgbClr val="FF0000"/>
                </a:solidFill>
              </a:rPr>
              <a:t>often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physically</a:t>
            </a:r>
            <a:r>
              <a:rPr lang="de-CH" dirty="0">
                <a:solidFill>
                  <a:srgbClr val="FF0000"/>
                </a:solidFill>
              </a:rPr>
              <a:t> strong.</a:t>
            </a:r>
          </a:p>
          <a:p>
            <a:r>
              <a:rPr lang="de-CH" dirty="0" err="1">
                <a:solidFill>
                  <a:srgbClr val="FF0000"/>
                </a:solidFill>
              </a:rPr>
              <a:t>Have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trouble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following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rules</a:t>
            </a:r>
            <a:r>
              <a:rPr lang="de-CH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Show little concern for the feelings of others.</a:t>
            </a:r>
          </a:p>
          <a:p>
            <a:r>
              <a:rPr lang="en-US" dirty="0">
                <a:solidFill>
                  <a:srgbClr val="FF0000"/>
                </a:solidFill>
              </a:rPr>
              <a:t>May or may not be popular with other children around their same 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9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Characteristics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victims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Are often physically weak</a:t>
            </a:r>
          </a:p>
          <a:p>
            <a:r>
              <a:rPr lang="en-US" dirty="0">
                <a:solidFill>
                  <a:srgbClr val="FF0000"/>
                </a:solidFill>
              </a:rPr>
              <a:t>They mostly have overprotective parents</a:t>
            </a:r>
          </a:p>
          <a:p>
            <a:r>
              <a:rPr lang="en-US" dirty="0">
                <a:solidFill>
                  <a:srgbClr val="FF0000"/>
                </a:solidFill>
              </a:rPr>
              <a:t>Insecure Personality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8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6000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Characteristics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bystanders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Encourage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bully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 err="1">
                <a:solidFill>
                  <a:srgbClr val="FF0000"/>
                </a:solidFill>
              </a:rPr>
              <a:t>They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don’t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participate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60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Bullying</vt:lpstr>
      <vt:lpstr>Definition of bullying</vt:lpstr>
      <vt:lpstr>Different types of bullying</vt:lpstr>
      <vt:lpstr>Verbal bullying</vt:lpstr>
      <vt:lpstr>Social bullying</vt:lpstr>
      <vt:lpstr>Physical bullying</vt:lpstr>
      <vt:lpstr>Characteristics of bullies</vt:lpstr>
      <vt:lpstr>Characteristics of victims</vt:lpstr>
      <vt:lpstr>Characteristics of bystanders</vt:lpstr>
      <vt:lpstr>Reasons why we must take action</vt:lpstr>
      <vt:lpstr>Advices for victims</vt:lpstr>
      <vt:lpstr>Ways of preventing bullying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Bullying</dc:title>
  <dc:creator>Luca Schaefli</dc:creator>
  <cp:lastModifiedBy>Nico Müller</cp:lastModifiedBy>
  <cp:revision>11</cp:revision>
  <dcterms:created xsi:type="dcterms:W3CDTF">2016-12-17T15:46:23Z</dcterms:created>
  <dcterms:modified xsi:type="dcterms:W3CDTF">2016-12-21T20:32:57Z</dcterms:modified>
</cp:coreProperties>
</file>