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0303" autoAdjust="0"/>
  </p:normalViewPr>
  <p:slideViewPr>
    <p:cSldViewPr snapToGrid="0">
      <p:cViewPr varScale="1">
        <p:scale>
          <a:sx n="59" d="100"/>
          <a:sy n="59" d="100"/>
        </p:scale>
        <p:origin x="1507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8265B-9DB9-4B59-9B08-C7FD23B4AEAB}" type="datetimeFigureOut">
              <a:rPr lang="de-CH" smtClean="0"/>
              <a:t>26.10.2016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A8957-4032-4D12-9BFA-9B37BB3196F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7720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CH" dirty="0" smtClean="0"/>
              <a:t>Individual </a:t>
            </a:r>
            <a:r>
              <a:rPr lang="de-CH" dirty="0" err="1" smtClean="0"/>
              <a:t>answers</a:t>
            </a:r>
            <a:endParaRPr lang="de-CH" dirty="0" smtClean="0"/>
          </a:p>
          <a:p>
            <a:pPr marL="228600" indent="-228600">
              <a:buFont typeface="+mj-lt"/>
              <a:buAutoNum type="arabicPeriod"/>
            </a:pPr>
            <a:r>
              <a:rPr lang="de-CH" dirty="0" smtClean="0"/>
              <a:t>Sugar</a:t>
            </a:r>
            <a:endParaRPr lang="de-CH" dirty="0" smtClean="0"/>
          </a:p>
          <a:p>
            <a:pPr marL="228600" indent="-228600">
              <a:buFont typeface="+mj-lt"/>
              <a:buAutoNum type="arabicPeriod"/>
            </a:pPr>
            <a:r>
              <a:rPr lang="de-CH" dirty="0" smtClean="0"/>
              <a:t>The </a:t>
            </a:r>
            <a:r>
              <a:rPr lang="de-CH" dirty="0" err="1" smtClean="0"/>
              <a:t>left</a:t>
            </a:r>
            <a:r>
              <a:rPr lang="de-CH" dirty="0" smtClean="0"/>
              <a:t> </a:t>
            </a:r>
            <a:r>
              <a:rPr lang="de-CH" dirty="0" err="1" smtClean="0"/>
              <a:t>hand</a:t>
            </a:r>
            <a:r>
              <a:rPr lang="de-CH" baseline="0" dirty="0" smtClean="0"/>
              <a:t> (</a:t>
            </a:r>
            <a:r>
              <a:rPr lang="de-CH" baseline="0" dirty="0" err="1" smtClean="0"/>
              <a:t>they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are</a:t>
            </a:r>
            <a:r>
              <a:rPr lang="de-CH" baseline="0" dirty="0" smtClean="0"/>
              <a:t> all </a:t>
            </a:r>
            <a:r>
              <a:rPr lang="de-CH" baseline="0" dirty="0" err="1" smtClean="0"/>
              <a:t>left-handed</a:t>
            </a:r>
            <a:r>
              <a:rPr lang="de-CH" baseline="0" dirty="0" smtClean="0"/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de-CH" baseline="0" dirty="0" smtClean="0"/>
              <a:t>Paraguay</a:t>
            </a:r>
            <a:endParaRPr lang="de-CH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de-CH" baseline="0" dirty="0" err="1" smtClean="0"/>
              <a:t>Singapore</a:t>
            </a:r>
            <a:endParaRPr lang="de-CH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de-CH" baseline="0" dirty="0" err="1" smtClean="0"/>
              <a:t>They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shaved</a:t>
            </a:r>
            <a:r>
              <a:rPr lang="de-CH" baseline="0" dirty="0" smtClean="0"/>
              <a:t> off </a:t>
            </a:r>
            <a:r>
              <a:rPr lang="de-CH" baseline="0" dirty="0" err="1" smtClean="0"/>
              <a:t>their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eyebrows</a:t>
            </a:r>
            <a:endParaRPr lang="de-CH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de-CH" baseline="0" dirty="0" smtClean="0"/>
              <a:t>A </a:t>
            </a:r>
            <a:r>
              <a:rPr lang="de-CH" baseline="0" dirty="0" err="1" smtClean="0"/>
              <a:t>mob</a:t>
            </a:r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A8957-4032-4D12-9BFA-9B37BB3196F7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7605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CH" dirty="0" smtClean="0"/>
              <a:t>Individual </a:t>
            </a:r>
            <a:r>
              <a:rPr lang="de-CH" dirty="0" err="1" smtClean="0"/>
              <a:t>answers</a:t>
            </a:r>
            <a:endParaRPr lang="de-CH" dirty="0" smtClean="0"/>
          </a:p>
          <a:p>
            <a:pPr marL="228600" indent="-228600">
              <a:buFont typeface="+mj-lt"/>
              <a:buAutoNum type="arabicPeriod"/>
            </a:pPr>
            <a:r>
              <a:rPr lang="de-CH" dirty="0" smtClean="0"/>
              <a:t>Sugar</a:t>
            </a:r>
          </a:p>
          <a:p>
            <a:pPr marL="228600" indent="-228600">
              <a:buFont typeface="+mj-lt"/>
              <a:buAutoNum type="arabicPeriod"/>
            </a:pPr>
            <a:r>
              <a:rPr lang="de-CH" dirty="0" smtClean="0"/>
              <a:t>The </a:t>
            </a:r>
            <a:r>
              <a:rPr lang="de-CH" dirty="0" err="1" smtClean="0"/>
              <a:t>left</a:t>
            </a:r>
            <a:r>
              <a:rPr lang="de-CH" dirty="0" smtClean="0"/>
              <a:t> </a:t>
            </a:r>
            <a:r>
              <a:rPr lang="de-CH" dirty="0" err="1" smtClean="0"/>
              <a:t>hand</a:t>
            </a:r>
            <a:r>
              <a:rPr lang="de-CH" baseline="0" dirty="0" smtClean="0"/>
              <a:t> (</a:t>
            </a:r>
            <a:r>
              <a:rPr lang="de-CH" baseline="0" dirty="0" err="1" smtClean="0"/>
              <a:t>they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are</a:t>
            </a:r>
            <a:r>
              <a:rPr lang="de-CH" baseline="0" dirty="0" smtClean="0"/>
              <a:t> all </a:t>
            </a:r>
            <a:r>
              <a:rPr lang="de-CH" baseline="0" dirty="0" err="1" smtClean="0"/>
              <a:t>left-handed</a:t>
            </a:r>
            <a:r>
              <a:rPr lang="de-CH" baseline="0" dirty="0" smtClean="0"/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de-CH" baseline="0" dirty="0" smtClean="0"/>
              <a:t>Paraguay</a:t>
            </a:r>
          </a:p>
          <a:p>
            <a:pPr marL="228600" indent="-228600">
              <a:buFont typeface="+mj-lt"/>
              <a:buAutoNum type="arabicPeriod"/>
            </a:pPr>
            <a:r>
              <a:rPr lang="de-CH" baseline="0" dirty="0" err="1" smtClean="0"/>
              <a:t>Singapore</a:t>
            </a:r>
            <a:endParaRPr lang="de-CH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de-CH" baseline="0" dirty="0" err="1" smtClean="0"/>
              <a:t>They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shaved</a:t>
            </a:r>
            <a:r>
              <a:rPr lang="de-CH" baseline="0" dirty="0" smtClean="0"/>
              <a:t> off </a:t>
            </a:r>
            <a:r>
              <a:rPr lang="de-CH" baseline="0" dirty="0" err="1" smtClean="0"/>
              <a:t>their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eyebrows</a:t>
            </a:r>
            <a:endParaRPr lang="de-CH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de-CH" baseline="0" dirty="0" smtClean="0"/>
              <a:t>A </a:t>
            </a:r>
            <a:r>
              <a:rPr lang="de-CH" baseline="0" dirty="0" err="1" smtClean="0"/>
              <a:t>mob</a:t>
            </a:r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1A8957-4032-4D12-9BFA-9B37BB3196F7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30490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E537-DF93-4EFF-ACD4-0F59887D7EDC}" type="datetimeFigureOut">
              <a:rPr lang="de-CH" smtClean="0"/>
              <a:t>26.10.2016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C471-893B-44DD-A9E0-D2D3B38F1C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5779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E537-DF93-4EFF-ACD4-0F59887D7EDC}" type="datetimeFigureOut">
              <a:rPr lang="de-CH" smtClean="0"/>
              <a:t>26.10.2016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C471-893B-44DD-A9E0-D2D3B38F1C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5251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E537-DF93-4EFF-ACD4-0F59887D7EDC}" type="datetimeFigureOut">
              <a:rPr lang="de-CH" smtClean="0"/>
              <a:t>26.10.2016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C471-893B-44DD-A9E0-D2D3B38F1C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2701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E537-DF93-4EFF-ACD4-0F59887D7EDC}" type="datetimeFigureOut">
              <a:rPr lang="de-CH" smtClean="0"/>
              <a:t>26.10.2016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C471-893B-44DD-A9E0-D2D3B38F1C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991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E537-DF93-4EFF-ACD4-0F59887D7EDC}" type="datetimeFigureOut">
              <a:rPr lang="de-CH" smtClean="0"/>
              <a:t>26.10.2016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C471-893B-44DD-A9E0-D2D3B38F1C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9339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E537-DF93-4EFF-ACD4-0F59887D7EDC}" type="datetimeFigureOut">
              <a:rPr lang="de-CH" smtClean="0"/>
              <a:t>26.10.2016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C471-893B-44DD-A9E0-D2D3B38F1C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772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E537-DF93-4EFF-ACD4-0F59887D7EDC}" type="datetimeFigureOut">
              <a:rPr lang="de-CH" smtClean="0"/>
              <a:t>26.10.2016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C471-893B-44DD-A9E0-D2D3B38F1C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4276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E537-DF93-4EFF-ACD4-0F59887D7EDC}" type="datetimeFigureOut">
              <a:rPr lang="de-CH" smtClean="0"/>
              <a:t>26.10.2016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C471-893B-44DD-A9E0-D2D3B38F1C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5137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E537-DF93-4EFF-ACD4-0F59887D7EDC}" type="datetimeFigureOut">
              <a:rPr lang="de-CH" smtClean="0"/>
              <a:t>26.10.2016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C471-893B-44DD-A9E0-D2D3B38F1C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23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E537-DF93-4EFF-ACD4-0F59887D7EDC}" type="datetimeFigureOut">
              <a:rPr lang="de-CH" smtClean="0"/>
              <a:t>26.10.2016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C471-893B-44DD-A9E0-D2D3B38F1C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927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E537-DF93-4EFF-ACD4-0F59887D7EDC}" type="datetimeFigureOut">
              <a:rPr lang="de-CH" smtClean="0"/>
              <a:t>26.10.2016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C471-893B-44DD-A9E0-D2D3B38F1C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132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6E537-DF93-4EFF-ACD4-0F59887D7EDC}" type="datetimeFigureOut">
              <a:rPr lang="de-CH" smtClean="0"/>
              <a:t>26.10.2016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9C471-893B-44DD-A9E0-D2D3B38F1C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590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79247"/>
          </a:xfrm>
        </p:spPr>
        <p:txBody>
          <a:bodyPr/>
          <a:lstStyle/>
          <a:p>
            <a:r>
              <a:rPr lang="de-CH" dirty="0" smtClean="0"/>
              <a:t>Information </a:t>
            </a:r>
            <a:r>
              <a:rPr lang="de-CH" dirty="0" err="1" smtClean="0"/>
              <a:t>questions</a:t>
            </a:r>
            <a:r>
              <a:rPr lang="de-CH" dirty="0" smtClean="0"/>
              <a:t>: </a:t>
            </a:r>
            <a:r>
              <a:rPr lang="de-CH" b="1" dirty="0" err="1" smtClean="0"/>
              <a:t>what</a:t>
            </a:r>
            <a:r>
              <a:rPr lang="de-CH" b="1" dirty="0" smtClean="0"/>
              <a:t> </a:t>
            </a:r>
            <a:r>
              <a:rPr lang="de-CH" b="1" dirty="0" err="1" smtClean="0"/>
              <a:t>or</a:t>
            </a:r>
            <a:r>
              <a:rPr lang="de-CH" b="1" dirty="0" smtClean="0"/>
              <a:t> </a:t>
            </a:r>
            <a:r>
              <a:rPr lang="de-CH" b="1" dirty="0" err="1" smtClean="0"/>
              <a:t>which</a:t>
            </a:r>
            <a:r>
              <a:rPr lang="de-CH" b="1" dirty="0" smtClean="0"/>
              <a:t>?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523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5307" y="198438"/>
            <a:ext cx="11281893" cy="600216"/>
          </a:xfrm>
        </p:spPr>
        <p:txBody>
          <a:bodyPr>
            <a:noAutofit/>
          </a:bodyPr>
          <a:lstStyle/>
          <a:p>
            <a:r>
              <a:rPr lang="de-CH" sz="3400" b="1" u="sng" dirty="0" err="1" smtClean="0"/>
              <a:t>What</a:t>
            </a:r>
            <a:r>
              <a:rPr lang="de-CH" sz="3400" b="1" u="sng" dirty="0" smtClean="0"/>
              <a:t> </a:t>
            </a:r>
            <a:r>
              <a:rPr lang="de-CH" sz="3400" b="1" u="sng" dirty="0" err="1" smtClean="0"/>
              <a:t>or</a:t>
            </a:r>
            <a:r>
              <a:rPr lang="de-CH" sz="3400" b="1" u="sng" dirty="0" smtClean="0"/>
              <a:t> </a:t>
            </a:r>
            <a:r>
              <a:rPr lang="de-CH" sz="3400" b="1" u="sng" dirty="0" err="1" smtClean="0"/>
              <a:t>which</a:t>
            </a:r>
            <a:r>
              <a:rPr lang="de-CH" sz="3400" b="1" u="sng" dirty="0" smtClean="0"/>
              <a:t>? </a:t>
            </a:r>
            <a:r>
              <a:rPr lang="de-CH" sz="3400" b="1" u="sng" dirty="0" err="1" smtClean="0"/>
              <a:t>Decide</a:t>
            </a:r>
            <a:r>
              <a:rPr lang="de-CH" sz="3400" b="1" u="sng" dirty="0" smtClean="0"/>
              <a:t> </a:t>
            </a:r>
            <a:r>
              <a:rPr lang="de-CH" sz="3400" b="1" u="sng" dirty="0" err="1" smtClean="0"/>
              <a:t>and</a:t>
            </a:r>
            <a:r>
              <a:rPr lang="de-CH" sz="3400" b="1" u="sng" dirty="0" smtClean="0"/>
              <a:t> </a:t>
            </a:r>
            <a:r>
              <a:rPr lang="de-CH" sz="3400" b="1" u="sng" dirty="0" err="1" smtClean="0"/>
              <a:t>answer</a:t>
            </a:r>
            <a:r>
              <a:rPr lang="de-CH" sz="3400" b="1" u="sng" dirty="0" smtClean="0"/>
              <a:t> </a:t>
            </a:r>
            <a:r>
              <a:rPr lang="de-CH" sz="3400" b="1" u="sng" dirty="0" err="1" smtClean="0"/>
              <a:t>the</a:t>
            </a:r>
            <a:r>
              <a:rPr lang="de-CH" sz="3400" b="1" u="sng" dirty="0" smtClean="0"/>
              <a:t> </a:t>
            </a:r>
            <a:r>
              <a:rPr lang="de-CH" sz="3400" b="1" u="sng" dirty="0" err="1" smtClean="0"/>
              <a:t>questions</a:t>
            </a:r>
            <a:r>
              <a:rPr lang="de-CH" sz="3400" b="1" u="sng" dirty="0" smtClean="0"/>
              <a:t> in </a:t>
            </a:r>
            <a:r>
              <a:rPr lang="de-CH" sz="3400" b="1" u="sng" dirty="0" err="1" smtClean="0"/>
              <a:t>pairs</a:t>
            </a:r>
            <a:r>
              <a:rPr lang="de-CH" sz="3400" b="1" u="sng" dirty="0" smtClean="0"/>
              <a:t>!</a:t>
            </a:r>
            <a:endParaRPr lang="de-CH" sz="3400" b="1" u="sng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0761" y="960700"/>
            <a:ext cx="11333408" cy="564616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____________ pop star is more annoying, Justin Bieber or Miley Cyrus?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____________ will completely neutralise the heat after eating something spicy, eating a teaspoon of salt or sugar?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____________ hand would all polar bears use if they could write like we do?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____________  country is duelling legal, as long as both parties are registered as blood donors?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____________ </a:t>
            </a:r>
            <a:r>
              <a:rPr lang="en-GB" sz="3200" dirty="0" smtClean="0"/>
              <a:t>country is it illegal to sell or own chewing gum, in Singapore, Thailand or Malaysia?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____________ </a:t>
            </a:r>
            <a:r>
              <a:rPr lang="en-GB" sz="3200" dirty="0" smtClean="0"/>
              <a:t>did the old Egyptians shave to mourn the death of a cat?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____________ is a group of kangaroos called? </a:t>
            </a:r>
          </a:p>
        </p:txBody>
      </p:sp>
    </p:spTree>
    <p:extLst>
      <p:ext uri="{BB962C8B-B14F-4D97-AF65-F5344CB8AC3E}">
        <p14:creationId xmlns:p14="http://schemas.microsoft.com/office/powerpoint/2010/main" val="264419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8034" y="198438"/>
            <a:ext cx="11022536" cy="669664"/>
          </a:xfrm>
        </p:spPr>
        <p:txBody>
          <a:bodyPr>
            <a:normAutofit/>
          </a:bodyPr>
          <a:lstStyle/>
          <a:p>
            <a:r>
              <a:rPr lang="de-CH" sz="3600" b="1" u="sng" dirty="0" err="1" smtClean="0"/>
              <a:t>What</a:t>
            </a:r>
            <a:r>
              <a:rPr lang="de-CH" sz="3600" b="1" u="sng" dirty="0" smtClean="0"/>
              <a:t> </a:t>
            </a:r>
            <a:r>
              <a:rPr lang="de-CH" sz="3600" b="1" u="sng" dirty="0" err="1" smtClean="0"/>
              <a:t>or</a:t>
            </a:r>
            <a:r>
              <a:rPr lang="de-CH" sz="3600" b="1" u="sng" dirty="0" smtClean="0"/>
              <a:t> </a:t>
            </a:r>
            <a:r>
              <a:rPr lang="de-CH" sz="3600" b="1" u="sng" dirty="0" err="1" smtClean="0"/>
              <a:t>which</a:t>
            </a:r>
            <a:r>
              <a:rPr lang="de-CH" sz="3600" b="1" u="sng" dirty="0" smtClean="0"/>
              <a:t>? </a:t>
            </a:r>
            <a:r>
              <a:rPr lang="de-CH" sz="3600" b="1" u="sng" dirty="0" smtClean="0"/>
              <a:t>SOLUTION</a:t>
            </a:r>
            <a:endParaRPr lang="de-CH" sz="3600" b="1" u="sng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8034" y="995422"/>
            <a:ext cx="11333408" cy="552128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b="1" u="sng" dirty="0" smtClean="0">
                <a:solidFill>
                  <a:srgbClr val="FF0000"/>
                </a:solidFill>
              </a:rPr>
              <a:t>Which</a:t>
            </a:r>
            <a:r>
              <a:rPr lang="en-GB" sz="3200" dirty="0" smtClean="0"/>
              <a:t> pop star is more annoying, Justin Bieber or Miley Cyrus?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b="1" u="sng" dirty="0" smtClean="0">
                <a:solidFill>
                  <a:srgbClr val="FF0000"/>
                </a:solidFill>
              </a:rPr>
              <a:t>Which</a:t>
            </a:r>
            <a:r>
              <a:rPr lang="en-GB" sz="3200" dirty="0" smtClean="0"/>
              <a:t> will completely neutralise the heat after eating something spicy, eating a teaspoon of salt or sugar?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b="1" u="sng" dirty="0" smtClean="0">
                <a:solidFill>
                  <a:srgbClr val="FF0000"/>
                </a:solidFill>
              </a:rPr>
              <a:t>Which</a:t>
            </a:r>
            <a:r>
              <a:rPr lang="en-GB" sz="3200" dirty="0" smtClean="0"/>
              <a:t> hand would all polar bears use if they could write like we do?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b="1" u="sng" dirty="0" smtClean="0">
                <a:solidFill>
                  <a:srgbClr val="FF0000"/>
                </a:solidFill>
              </a:rPr>
              <a:t>In what </a:t>
            </a:r>
            <a:r>
              <a:rPr lang="en-GB" sz="3200" dirty="0" smtClean="0"/>
              <a:t>country</a:t>
            </a:r>
            <a:r>
              <a:rPr lang="en-GB" sz="3200" b="1" dirty="0" smtClean="0"/>
              <a:t> </a:t>
            </a:r>
            <a:r>
              <a:rPr lang="en-GB" sz="3200" dirty="0" smtClean="0"/>
              <a:t>is duelling legal, as long as both parties are registered as blood donors?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b="1" u="sng" dirty="0" smtClean="0">
                <a:solidFill>
                  <a:srgbClr val="FF0000"/>
                </a:solidFill>
              </a:rPr>
              <a:t>In </a:t>
            </a:r>
            <a:r>
              <a:rPr lang="en-GB" sz="3200" b="1" u="sng" dirty="0" smtClean="0">
                <a:solidFill>
                  <a:srgbClr val="FF0000"/>
                </a:solidFill>
              </a:rPr>
              <a:t>which </a:t>
            </a:r>
            <a:r>
              <a:rPr lang="en-GB" sz="3200" dirty="0" smtClean="0"/>
              <a:t>country is it illegal to sell or own chewing gum, in Singapore, Thailand or Malaysia?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b="1" u="sng" dirty="0" smtClean="0">
                <a:solidFill>
                  <a:srgbClr val="FF0000"/>
                </a:solidFill>
              </a:rPr>
              <a:t>What</a:t>
            </a:r>
            <a:r>
              <a:rPr lang="en-GB" sz="3200" dirty="0" smtClean="0">
                <a:solidFill>
                  <a:srgbClr val="FF0000"/>
                </a:solidFill>
              </a:rPr>
              <a:t> </a:t>
            </a:r>
            <a:r>
              <a:rPr lang="en-GB" sz="3200" dirty="0" smtClean="0"/>
              <a:t>did the old Egyptians shave to mourn the death of a cat?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b="1" u="sng" dirty="0" smtClean="0">
                <a:solidFill>
                  <a:srgbClr val="FF0000"/>
                </a:solidFill>
              </a:rPr>
              <a:t>What</a:t>
            </a:r>
            <a:r>
              <a:rPr lang="en-GB" sz="3200" dirty="0" smtClean="0"/>
              <a:t> is a group of kangaroos called?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483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6" name="Picture 2" descr="Bildergebnis für what or whi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14" y="579549"/>
            <a:ext cx="6926658" cy="519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09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</Words>
  <Application>Microsoft Office PowerPoint</Application>
  <PresentationFormat>Breitbild</PresentationFormat>
  <Paragraphs>33</Paragraphs>
  <Slides>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Larissa</vt:lpstr>
      <vt:lpstr>Information questions: what or which?</vt:lpstr>
      <vt:lpstr>What or which? Decide and answer the questions in pairs!</vt:lpstr>
      <vt:lpstr>What or which? SOLUTION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or which?</dc:title>
  <dc:creator>Martina Gersbach</dc:creator>
  <cp:lastModifiedBy>Martina Gersbach</cp:lastModifiedBy>
  <cp:revision>26</cp:revision>
  <dcterms:created xsi:type="dcterms:W3CDTF">2016-10-25T11:56:24Z</dcterms:created>
  <dcterms:modified xsi:type="dcterms:W3CDTF">2016-10-26T09:03:43Z</dcterms:modified>
</cp:coreProperties>
</file>