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7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99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671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96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0976-CC69-431E-B6CA-FC8962E2400C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86B131-B2C2-4826-A457-167D2C6109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00891" y="311872"/>
            <a:ext cx="9144000" cy="2387600"/>
          </a:xfrm>
        </p:spPr>
        <p:txBody>
          <a:bodyPr/>
          <a:lstStyle/>
          <a:p>
            <a:r>
              <a:rPr lang="de-CH" dirty="0" smtClean="0"/>
              <a:t>Textaufgaben 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7685" y="3905361"/>
            <a:ext cx="7766936" cy="1096899"/>
          </a:xfrm>
        </p:spPr>
        <p:txBody>
          <a:bodyPr/>
          <a:lstStyle/>
          <a:p>
            <a:r>
              <a:rPr lang="de-CH" dirty="0" smtClean="0"/>
              <a:t>Wie löse ich eine Text Aufgabe?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1.Schritt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Genau durchlesen</a:t>
            </a:r>
          </a:p>
          <a:p>
            <a:endParaRPr lang="de-CH" dirty="0"/>
          </a:p>
          <a:p>
            <a:r>
              <a:rPr lang="de-CH" dirty="0" smtClean="0"/>
              <a:t>Bsp. Suchen sie vier aufeinander folgende natürliche Zahlen, bei denen das Produkt der grössten und der kleinsten Zahl gleich dem Produkt der anderen beiden Zahlen 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Schritt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ist gesucht?</a:t>
            </a:r>
          </a:p>
          <a:p>
            <a:r>
              <a:rPr lang="de-CH" dirty="0" smtClean="0"/>
              <a:t>Variabel bestimmen</a:t>
            </a:r>
          </a:p>
          <a:p>
            <a:pPr marL="0" indent="0">
              <a:buNone/>
            </a:pPr>
            <a:r>
              <a:rPr lang="de-CH" dirty="0" smtClean="0"/>
              <a:t>1.Zahl = X</a:t>
            </a:r>
          </a:p>
          <a:p>
            <a:pPr marL="0" indent="0">
              <a:buNone/>
            </a:pPr>
            <a:r>
              <a:rPr lang="de-CH" dirty="0" smtClean="0"/>
              <a:t>2.Zahl = x+1</a:t>
            </a:r>
          </a:p>
          <a:p>
            <a:pPr marL="0" indent="0">
              <a:buNone/>
            </a:pPr>
            <a:r>
              <a:rPr lang="de-CH" dirty="0" smtClean="0"/>
              <a:t>3.Zahl = x+2</a:t>
            </a:r>
          </a:p>
          <a:p>
            <a:pPr marL="0" indent="0">
              <a:buNone/>
            </a:pPr>
            <a:r>
              <a:rPr lang="de-CH" dirty="0" smtClean="0"/>
              <a:t>4.Zahl = x+3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Schritt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Formel bilden</a:t>
            </a:r>
          </a:p>
          <a:p>
            <a:endParaRPr lang="de-CH" dirty="0"/>
          </a:p>
          <a:p>
            <a:r>
              <a:rPr lang="de-CH" dirty="0" smtClean="0"/>
              <a:t>X(X+3) = (x+1)(x+2)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4.Schritt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Formel auflösen</a:t>
                </a:r>
              </a:p>
              <a:p>
                <a:r>
                  <a:rPr lang="en-US" dirty="0"/>
                  <a:t> (x+1)(x+2)=(x)(x+3</a:t>
                </a:r>
                <a:r>
                  <a:rPr lang="en-US" dirty="0" smtClean="0"/>
                  <a:t>) /</a:t>
                </a:r>
                <a:r>
                  <a:rPr lang="en-US" dirty="0" err="1" smtClean="0"/>
                  <a:t>auflösen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 i="1"/>
                      <m:t> </m:t>
                    </m:r>
                    <m:r>
                      <a:rPr lang="en-US"/>
                      <m:t>+</m:t>
                    </m:r>
                    <m:r>
                      <a:rPr lang="en-US" i="1"/>
                      <m:t> </m:t>
                    </m:r>
                    <m:r>
                      <a:rPr lang="en-US"/>
                      <m:t>3</m:t>
                    </m:r>
                    <m:r>
                      <a:rPr lang="en-US" i="1"/>
                      <m:t>𝑥</m:t>
                    </m:r>
                    <m:r>
                      <a:rPr lang="en-US" i="1"/>
                      <m:t> </m:t>
                    </m:r>
                    <m:r>
                      <a:rPr lang="en-US"/>
                      <m:t>+</m:t>
                    </m:r>
                    <m:r>
                      <a:rPr lang="en-US" i="1"/>
                      <m:t> </m:t>
                    </m:r>
                    <m:r>
                      <a:rPr lang="en-US"/>
                      <m:t>2</m:t>
                    </m:r>
                    <m:r>
                      <a:rPr lang="en-US" i="1"/>
                      <m:t> </m:t>
                    </m:r>
                    <m:r>
                      <a:rPr lang="en-US"/>
                      <m:t>=</m:t>
                    </m:r>
                    <m:r>
                      <a:rPr lang="en-US" i="1"/>
                      <m:t>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 i="1"/>
                      <m:t> </m:t>
                    </m:r>
                    <m:r>
                      <a:rPr lang="en-US"/>
                      <m:t>+</m:t>
                    </m:r>
                    <m:r>
                      <a:rPr lang="en-US" i="1"/>
                      <m:t> </m:t>
                    </m:r>
                    <m:r>
                      <a:rPr lang="en-US"/>
                      <m:t>3</m:t>
                    </m:r>
                    <m:r>
                      <a:rPr lang="en-US" i="1"/>
                      <m:t>𝑥</m:t>
                    </m:r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/>
                      <m:t>3</m:t>
                    </m:r>
                    <m:r>
                      <a:rPr lang="en-US" i="1"/>
                      <m:t>𝑥</m:t>
                    </m:r>
                    <m:r>
                      <a:rPr lang="en-US" i="1"/>
                      <m:t> </m:t>
                    </m:r>
                    <m:r>
                      <a:rPr lang="en-US"/>
                      <m:t>+</m:t>
                    </m:r>
                    <m:r>
                      <a:rPr lang="en-US" i="1"/>
                      <m:t> </m:t>
                    </m:r>
                    <m:r>
                      <a:rPr lang="en-US"/>
                      <m:t>2</m:t>
                    </m:r>
                    <m:r>
                      <a:rPr lang="en-US" i="1"/>
                      <m:t> </m:t>
                    </m:r>
                    <m:r>
                      <a:rPr lang="en-US"/>
                      <m:t>=</m:t>
                    </m:r>
                    <m:r>
                      <a:rPr lang="en-US" i="1"/>
                      <m:t> </m:t>
                    </m:r>
                    <m:r>
                      <a:rPr lang="en-US"/>
                      <m:t>3</m:t>
                    </m:r>
                    <m:r>
                      <a:rPr lang="en-US" i="1"/>
                      <m:t>𝑥</m:t>
                    </m:r>
                  </m:oMath>
                </a14:m>
                <a:r>
                  <a:rPr lang="en-US" dirty="0" smtClean="0"/>
                  <a:t> /-3x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/>
                      <m:t>2</m:t>
                    </m:r>
                    <m:r>
                      <a:rPr lang="en-US" i="1"/>
                      <m:t> </m:t>
                    </m:r>
                    <m:r>
                      <a:rPr lang="en-US"/>
                      <m:t>=</m:t>
                    </m:r>
                    <m:r>
                      <a:rPr lang="en-US" i="1"/>
                      <m:t> </m:t>
                    </m:r>
                    <m:r>
                      <a:rPr lang="en-US"/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de-CH" dirty="0"/>
                  <a:t> 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𝐿</m:t>
                    </m:r>
                    <m:r>
                      <a:rPr lang="en-US"/>
                      <m:t>=</m:t>
                    </m:r>
                    <m:r>
                      <a:rPr lang="en-US" i="1"/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/>
                        </m:ctrlPr>
                      </m:dPr>
                      <m:e/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1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 Schritt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Antwort Satz bilden</a:t>
            </a:r>
          </a:p>
          <a:p>
            <a:r>
              <a:rPr lang="de-CH" dirty="0" smtClean="0"/>
              <a:t>Es gibt kein vier aufeinander folgende Zahlen die die Anforderung erfüllen die Lösung ist Leere Menge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340042" y="2009680"/>
            <a:ext cx="7766936" cy="1646302"/>
          </a:xfrm>
        </p:spPr>
        <p:txBody>
          <a:bodyPr/>
          <a:lstStyle/>
          <a:p>
            <a:r>
              <a:rPr lang="de-CH" dirty="0" smtClean="0"/>
              <a:t>Ende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-1038706" y="3946924"/>
            <a:ext cx="7766936" cy="1096899"/>
          </a:xfrm>
        </p:spPr>
        <p:txBody>
          <a:bodyPr/>
          <a:lstStyle/>
          <a:p>
            <a:r>
              <a:rPr lang="de-CH" dirty="0" smtClean="0"/>
              <a:t>Das war unser Vortrag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116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Facette</vt:lpstr>
      <vt:lpstr>Textaufgaben </vt:lpstr>
      <vt:lpstr>1.Schritt</vt:lpstr>
      <vt:lpstr>2. Schritt</vt:lpstr>
      <vt:lpstr>3. Schritt</vt:lpstr>
      <vt:lpstr>4.Schritt</vt:lpstr>
      <vt:lpstr>5. Schritt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Textaufgaben</dc:title>
  <dc:creator>Luca Schäfli</dc:creator>
  <cp:lastModifiedBy>Luca Schäfli</cp:lastModifiedBy>
  <cp:revision>5</cp:revision>
  <dcterms:created xsi:type="dcterms:W3CDTF">2015-11-17T07:34:32Z</dcterms:created>
  <dcterms:modified xsi:type="dcterms:W3CDTF">2015-11-17T07:54:05Z</dcterms:modified>
</cp:coreProperties>
</file>